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>
  <p:sldMasterIdLst>
    <p:sldMasterId id="2147483669" r:id="rId1"/>
  </p:sldMasterIdLst>
  <p:notesMasterIdLst>
    <p:notesMasterId r:id="rId21"/>
  </p:notesMasterIdLst>
  <p:handoutMasterIdLst>
    <p:handoutMasterId r:id="rId22"/>
  </p:handoutMasterIdLst>
  <p:sldIdLst>
    <p:sldId id="796" r:id="rId2"/>
    <p:sldId id="824" r:id="rId3"/>
    <p:sldId id="826" r:id="rId4"/>
    <p:sldId id="825" r:id="rId5"/>
    <p:sldId id="823" r:id="rId6"/>
    <p:sldId id="827" r:id="rId7"/>
    <p:sldId id="828" r:id="rId8"/>
    <p:sldId id="838" r:id="rId9"/>
    <p:sldId id="830" r:id="rId10"/>
    <p:sldId id="839" r:id="rId11"/>
    <p:sldId id="798" r:id="rId12"/>
    <p:sldId id="831" r:id="rId13"/>
    <p:sldId id="832" r:id="rId14"/>
    <p:sldId id="833" r:id="rId15"/>
    <p:sldId id="834" r:id="rId16"/>
    <p:sldId id="835" r:id="rId17"/>
    <p:sldId id="836" r:id="rId18"/>
    <p:sldId id="837" r:id="rId19"/>
    <p:sldId id="829" r:id="rId2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8000"/>
    <a:srgbClr val="99FF99"/>
    <a:srgbClr val="FF0000"/>
    <a:srgbClr val="0000FF"/>
    <a:srgbClr val="FFCCCC"/>
    <a:srgbClr val="9FCAFF"/>
    <a:srgbClr val="DDDDDD"/>
    <a:srgbClr val="99FFCC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998" autoAdjust="0"/>
    <p:restoredTop sz="95262" autoAdjust="0"/>
  </p:normalViewPr>
  <p:slideViewPr>
    <p:cSldViewPr>
      <p:cViewPr>
        <p:scale>
          <a:sx n="100" d="100"/>
          <a:sy n="100" d="100"/>
        </p:scale>
        <p:origin x="-696" y="-152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12/9/09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18-11-09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plans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plans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18-11-09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897388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-10</a:t>
            </a:r>
            <a:r>
              <a:rPr lang="en-US" dirty="0" smtClean="0"/>
              <a:t>:</a:t>
            </a:r>
            <a:r>
              <a:rPr lang="en-US" dirty="0" smtClean="0"/>
              <a:t>00</a:t>
            </a:r>
            <a:r>
              <a:rPr lang="en-US" dirty="0" smtClean="0"/>
              <a:t>: </a:t>
            </a:r>
            <a:r>
              <a:rPr lang="en-US" dirty="0" smtClean="0"/>
              <a:t>T</a:t>
            </a:r>
            <a:r>
              <a:rPr lang="en-US" dirty="0" smtClean="0"/>
              <a:t>ransverse IP adjustments in all experiments</a:t>
            </a:r>
          </a:p>
          <a:p>
            <a:pPr algn="l"/>
            <a:r>
              <a:rPr lang="en-US" dirty="0" smtClean="0"/>
              <a:t>-11:00: Lost beam</a:t>
            </a:r>
          </a:p>
          <a:p>
            <a:pPr algn="l"/>
            <a:r>
              <a:rPr lang="en-US" dirty="0" smtClean="0"/>
              <a:t>            For preparation of next fill we decide to turn ALICE spectrometer on</a:t>
            </a:r>
          </a:p>
          <a:p>
            <a:pPr algn="l"/>
            <a:r>
              <a:rPr lang="en-US" dirty="0" smtClean="0"/>
              <a:t>           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problem with injection interlock due to ‘non-closure’ of ALICE bump</a:t>
            </a:r>
          </a:p>
          <a:p>
            <a:pPr algn="l"/>
            <a:r>
              <a:rPr lang="en-US" dirty="0" smtClean="0">
                <a:sym typeface="Wingdings"/>
              </a:rPr>
              <a:t>	           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problem related to calibration curves in interlock system</a:t>
            </a:r>
            <a:endParaRPr lang="en-US" dirty="0" smtClean="0"/>
          </a:p>
          <a:p>
            <a:pPr algn="l"/>
            <a:r>
              <a:rPr lang="en-US" dirty="0" smtClean="0"/>
              <a:t>-13:00: MKI.B1 </a:t>
            </a:r>
            <a:r>
              <a:rPr lang="en-US" dirty="0" smtClean="0"/>
              <a:t>generator fault and Beam </a:t>
            </a:r>
            <a:r>
              <a:rPr lang="en-US" dirty="0" smtClean="0"/>
              <a:t>1 erratic </a:t>
            </a:r>
            <a:r>
              <a:rPr lang="en-US" dirty="0" smtClean="0"/>
              <a:t>dump</a:t>
            </a:r>
            <a:r>
              <a:rPr lang="en-US" dirty="0" smtClean="0"/>
              <a:t> 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Done in parallel:</a:t>
            </a:r>
          </a:p>
          <a:p>
            <a:pPr algn="l"/>
            <a:r>
              <a:rPr lang="en-US" dirty="0" smtClean="0"/>
              <a:t>           -synchrotron light monitor data versus time indicates transverse </a:t>
            </a:r>
          </a:p>
          <a:p>
            <a:pPr algn="l"/>
            <a:r>
              <a:rPr lang="en-US" dirty="0" smtClean="0"/>
              <a:t>            </a:t>
            </a:r>
            <a:r>
              <a:rPr lang="en-US" dirty="0" err="1" smtClean="0"/>
              <a:t>emittance</a:t>
            </a:r>
            <a:r>
              <a:rPr lang="en-US" dirty="0" smtClean="0"/>
              <a:t> growth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consistent with 8 kHz excitation in vertical plane</a:t>
            </a:r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.12.2009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Friday night fills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9" name="Picture 8" descr="night fi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38200"/>
            <a:ext cx="8738853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85800"/>
            <a:ext cx="8942889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-Finish luminosity production at 450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Sunday morning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u="sng" dirty="0" smtClean="0"/>
              <a:t>Other tasks on the agenda from the machine point of view:</a:t>
            </a:r>
            <a:endParaRPr lang="en-US" u="sng" dirty="0" smtClean="0"/>
          </a:p>
          <a:p>
            <a:pPr algn="l"/>
            <a:r>
              <a:rPr lang="en-US" dirty="0" smtClean="0"/>
              <a:t>-Ramp test: Orbit </a:t>
            </a:r>
            <a:r>
              <a:rPr lang="en-US" dirty="0" smtClean="0"/>
              <a:t>correction at end of ramp!</a:t>
            </a:r>
            <a:endParaRPr lang="en-US" dirty="0" smtClean="0"/>
          </a:p>
          <a:p>
            <a:pPr algn="l"/>
            <a:r>
              <a:rPr lang="en-US" dirty="0" smtClean="0"/>
              <a:t>	       MPS </a:t>
            </a:r>
            <a:r>
              <a:rPr lang="en-US" dirty="0" smtClean="0"/>
              <a:t>and beam dumping system at 1.1 </a:t>
            </a:r>
            <a:r>
              <a:rPr lang="en-US" dirty="0" err="1" smtClean="0"/>
              <a:t>TeV</a:t>
            </a:r>
            <a:r>
              <a:rPr lang="en-US" dirty="0" smtClean="0"/>
              <a:t> (end of ramp?)</a:t>
            </a:r>
            <a:endParaRPr lang="en-US" dirty="0" smtClean="0"/>
          </a:p>
          <a:p>
            <a:pPr algn="l"/>
            <a:r>
              <a:rPr lang="en-US" dirty="0" smtClean="0"/>
              <a:t>	       Protection </a:t>
            </a:r>
            <a:r>
              <a:rPr lang="en-US" dirty="0" smtClean="0"/>
              <a:t>devices and collimation system setup at 1.1 </a:t>
            </a:r>
            <a:r>
              <a:rPr lang="en-US" dirty="0" err="1" smtClean="0"/>
              <a:t>TeV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Other miscellaneous </a:t>
            </a:r>
            <a:r>
              <a:rPr lang="en-US" dirty="0" smtClean="0"/>
              <a:t>work:</a:t>
            </a:r>
          </a:p>
          <a:p>
            <a:pPr lvl="3" algn="l"/>
            <a:r>
              <a:rPr lang="en-US" dirty="0" smtClean="0"/>
              <a:t>-finish circuit polarity checks</a:t>
            </a:r>
          </a:p>
          <a:p>
            <a:pPr lvl="3" algn="l"/>
            <a:r>
              <a:rPr lang="en-US" dirty="0" smtClean="0"/>
              <a:t>-finish kick </a:t>
            </a:r>
            <a:r>
              <a:rPr lang="en-US" dirty="0" smtClean="0"/>
              <a:t>response</a:t>
            </a:r>
            <a:r>
              <a:rPr lang="en-US" dirty="0" smtClean="0"/>
              <a:t> measurements</a:t>
            </a:r>
          </a:p>
          <a:p>
            <a:pPr lvl="3" algn="l"/>
            <a:r>
              <a:rPr lang="en-US" dirty="0" smtClean="0"/>
              <a:t>-orbit feedback </a:t>
            </a:r>
            <a:r>
              <a:rPr lang="en-US" dirty="0" smtClean="0"/>
              <a:t>commissioning</a:t>
            </a:r>
          </a:p>
          <a:p>
            <a:pPr lvl="3" algn="l"/>
            <a:r>
              <a:rPr lang="en-US" dirty="0" smtClean="0"/>
              <a:t>-</a:t>
            </a:r>
            <a:r>
              <a:rPr lang="en-US" dirty="0" err="1" smtClean="0"/>
              <a:t>nQPS</a:t>
            </a:r>
            <a:r>
              <a:rPr lang="en-US" dirty="0" smtClean="0"/>
              <a:t> quench threshold test with beam (bunch intensity &lt; 2 10</a:t>
            </a:r>
            <a:r>
              <a:rPr lang="en-US" baseline="30000" dirty="0" smtClean="0"/>
              <a:t>9</a:t>
            </a:r>
            <a:r>
              <a:rPr lang="en-US" dirty="0" smtClean="0"/>
              <a:t>)</a:t>
            </a:r>
          </a:p>
          <a:p>
            <a:pPr algn="l"/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.12.2009</a:t>
            </a:r>
            <a:r>
              <a:rPr lang="en-US" dirty="0" smtClean="0"/>
              <a:t>: Plan for the</a:t>
            </a:r>
            <a:r>
              <a:rPr lang="en-US" dirty="0" smtClean="0"/>
              <a:t> </a:t>
            </a:r>
            <a:r>
              <a:rPr lang="en-US" dirty="0" smtClean="0"/>
              <a:t>weekend: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Horizontal Beam </a:t>
            </a: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Q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’: after correction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8" name="Picture 7" descr="chroma bea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67301"/>
            <a:ext cx="7162800" cy="5962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Beam life times night fill: with corrections in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9" name="Picture 8" descr="beam lifeti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01" y="762000"/>
            <a:ext cx="7495999" cy="577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Beam life times night fill: with corrections &amp; filled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8" name="Picture 7" descr="lifetimes all bunch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542736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Beam life times night fill: old </a:t>
            </a: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Q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’ settings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9" name="Picture 8" descr="lifetimes - old setting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0"/>
            <a:ext cx="8773621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Beam life times night fill: old </a:t>
            </a:r>
            <a:r>
              <a:rPr lang="en-US" sz="3000" dirty="0" err="1" smtClean="0">
                <a:ea typeface="ＭＳ Ｐゴシック" charset="-128"/>
                <a:cs typeface="ＭＳ Ｐゴシック" charset="-128"/>
              </a:rPr>
              <a:t>Q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’ settings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8" name="Picture 7" descr="P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38200"/>
            <a:ext cx="6477000" cy="55101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Beam life times night fill: stable beam life times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9" name="Picture 8" descr="stable beam lifetim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8200"/>
            <a:ext cx="8427293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Beam life times night fill: end of night run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8" name="Picture 7" descr="lifetimes end of night fi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38200"/>
            <a:ext cx="8305800" cy="5482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Friday evening fill after adjustments: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Synchrotron light monitor data versus 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8" name="Picture 7" descr="synchrotron light data versus tim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85800"/>
            <a:ext cx="835818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Synchrotron light monitor and CT versus 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9" name="Picture 8" descr="bsrt_v.vs.bct-11-11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865193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8938272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-13:00: Beam 2 injected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chromaticity adjustments</a:t>
            </a:r>
          </a:p>
          <a:p>
            <a:pPr algn="l"/>
            <a:r>
              <a:rPr lang="en-US" dirty="0" smtClean="0">
                <a:sym typeface="Wingdings"/>
              </a:rPr>
              <a:t>-14:30: Both beams back, chromaticity measurement and swapping</a:t>
            </a:r>
          </a:p>
          <a:p>
            <a:pPr algn="l"/>
            <a:r>
              <a:rPr lang="en-US" dirty="0" smtClean="0">
                <a:sym typeface="Wingdings"/>
              </a:rPr>
              <a:t>	tunes for Beam1 </a:t>
            </a:r>
            <a:r>
              <a:rPr lang="en-US" dirty="0" err="1" smtClean="0">
                <a:sym typeface="Wingdings"/>
              </a:rPr>
              <a:t></a:t>
            </a:r>
            <a:r>
              <a:rPr lang="en-US" dirty="0" smtClean="0">
                <a:sym typeface="Wingdings"/>
              </a:rPr>
              <a:t> lifetime increases from 1h to 5h </a:t>
            </a:r>
          </a:p>
          <a:p>
            <a:pPr algn="l"/>
            <a:r>
              <a:rPr lang="en-US" dirty="0" smtClean="0">
                <a:sym typeface="Wingdings"/>
              </a:rPr>
              <a:t>	but hard to measure </a:t>
            </a:r>
            <a:r>
              <a:rPr lang="en-US" dirty="0" err="1" smtClean="0">
                <a:sym typeface="Wingdings"/>
              </a:rPr>
              <a:t>Qx</a:t>
            </a:r>
            <a:r>
              <a:rPr lang="en-US" dirty="0" smtClean="0">
                <a:sym typeface="Wingdings"/>
              </a:rPr>
              <a:t> (many spectral lines)</a:t>
            </a:r>
            <a:endParaRPr lang="en-US" dirty="0" smtClean="0"/>
          </a:p>
          <a:p>
            <a:pPr algn="l"/>
            <a:r>
              <a:rPr lang="en-US" dirty="0" smtClean="0"/>
              <a:t>-14:50: lost beams due to trip of MQTL11.L3 B2 (same as last night)</a:t>
            </a:r>
          </a:p>
          <a:p>
            <a:pPr algn="l"/>
            <a:r>
              <a:rPr lang="en-US" dirty="0" smtClean="0"/>
              <a:t>	faulty </a:t>
            </a:r>
            <a:r>
              <a:rPr lang="en-US" dirty="0" err="1" smtClean="0"/>
              <a:t>DCCT</a:t>
            </a:r>
            <a:r>
              <a:rPr lang="en-US" dirty="0" smtClean="0"/>
              <a:t> (disconnected one of the two signals)</a:t>
            </a:r>
          </a:p>
          <a:p>
            <a:pPr algn="l"/>
            <a:r>
              <a:rPr lang="en-US" dirty="0" smtClean="0"/>
              <a:t>-16:30: </a:t>
            </a:r>
            <a:r>
              <a:rPr lang="en-US" dirty="0" err="1" smtClean="0"/>
              <a:t>RF</a:t>
            </a:r>
            <a:r>
              <a:rPr lang="en-US" dirty="0" smtClean="0"/>
              <a:t> Studies (2 circulating pilots)</a:t>
            </a:r>
          </a:p>
          <a:p>
            <a:pPr algn="l"/>
            <a:r>
              <a:rPr lang="en-US" dirty="0" smtClean="0"/>
              <a:t>-19:00: Continue </a:t>
            </a:r>
            <a:r>
              <a:rPr lang="en-US" dirty="0" smtClean="0"/>
              <a:t>with transverse IP adjustments</a:t>
            </a:r>
            <a:r>
              <a:rPr lang="en-US" dirty="0" smtClean="0"/>
              <a:t> (4 </a:t>
            </a:r>
            <a:r>
              <a:rPr lang="en-US" dirty="0" err="1" smtClean="0"/>
              <a:t>x</a:t>
            </a:r>
            <a:r>
              <a:rPr lang="en-US" dirty="0" smtClean="0"/>
              <a:t> 2 10</a:t>
            </a:r>
            <a:r>
              <a:rPr lang="en-US" baseline="30000" dirty="0" smtClean="0"/>
              <a:t>10</a:t>
            </a:r>
            <a:r>
              <a:rPr lang="en-US" dirty="0" smtClean="0"/>
              <a:t> in both beams) in </a:t>
            </a:r>
          </a:p>
          <a:p>
            <a:pPr algn="l"/>
            <a:r>
              <a:rPr lang="en-US" dirty="0" smtClean="0"/>
              <a:t>    	ATLAS</a:t>
            </a:r>
            <a:r>
              <a:rPr lang="en-US" dirty="0" smtClean="0"/>
              <a:t>, ALICE, CMS (</a:t>
            </a:r>
            <a:r>
              <a:rPr lang="en-US" dirty="0" err="1" smtClean="0"/>
              <a:t>LHCb</a:t>
            </a:r>
            <a:r>
              <a:rPr lang="en-US" dirty="0" smtClean="0"/>
              <a:t> done in the morning</a:t>
            </a:r>
            <a:r>
              <a:rPr lang="en-US" dirty="0" smtClean="0"/>
              <a:t>)</a:t>
            </a:r>
          </a:p>
          <a:p>
            <a:pPr algn="l"/>
            <a:r>
              <a:rPr lang="en-US" dirty="0" smtClean="0"/>
              <a:t>-21:25: Lost Beam2 due to </a:t>
            </a:r>
            <a:r>
              <a:rPr lang="en-US" dirty="0" err="1" smtClean="0"/>
              <a:t>BPM</a:t>
            </a:r>
            <a:r>
              <a:rPr lang="en-US" dirty="0" smtClean="0"/>
              <a:t> interlock in IR6</a:t>
            </a:r>
          </a:p>
          <a:p>
            <a:pPr algn="l"/>
            <a:r>
              <a:rPr lang="en-US" dirty="0" smtClean="0"/>
              <a:t>-22:30: Optimize tunes and </a:t>
            </a:r>
            <a:r>
              <a:rPr lang="en-US" dirty="0" err="1" smtClean="0"/>
              <a:t>Q</a:t>
            </a:r>
            <a:r>
              <a:rPr lang="en-US" dirty="0" smtClean="0"/>
              <a:t>’ for lifetime before preparing new fill</a:t>
            </a:r>
          </a:p>
          <a:p>
            <a:pPr algn="l"/>
            <a:r>
              <a:rPr lang="en-US" dirty="0" smtClean="0"/>
              <a:t>	Beam1 lifetime ca. </a:t>
            </a:r>
            <a:r>
              <a:rPr lang="en-US" dirty="0" smtClean="0"/>
              <a:t>3</a:t>
            </a:r>
            <a:r>
              <a:rPr lang="en-US" dirty="0" smtClean="0"/>
              <a:t>h &amp; Beam2 lifetime ca. 1 hour before</a:t>
            </a:r>
          </a:p>
          <a:p>
            <a:pPr algn="l"/>
            <a:r>
              <a:rPr lang="en-US" dirty="0" smtClean="0"/>
              <a:t>	Beam1 lifetime ca. ?? &amp; Beam2 lifetime ca. ??hours after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.12.2009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ScanY: CMS BX = 51</a:t>
            </a:r>
          </a:p>
        </p:txBody>
      </p:sp>
      <p:pic>
        <p:nvPicPr>
          <p:cNvPr id="19459" name="Picture 3" descr="vdm_scanY_BX76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990600"/>
            <a:ext cx="7348538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114800" y="1600200"/>
            <a:ext cx="609600" cy="304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Horizontal Scan ATLAS: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10" name="Picture 9" descr="Horizontal scan Atl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85800"/>
            <a:ext cx="7543800" cy="5903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sz="3000" dirty="0" smtClean="0">
                <a:ea typeface="ＭＳ Ｐゴシック" charset="-128"/>
                <a:cs typeface="ＭＳ Ｐゴシック" charset="-128"/>
              </a:rPr>
              <a:t>Friday afternoon fill with bad lifetime in Beam2</a:t>
            </a:r>
            <a:endParaRPr lang="en-US" sz="3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8" name="Picture 7" descr="Friday afternoon fill 11-12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5850"/>
            <a:ext cx="9144000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Synchrotron light monitor data versus time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pic>
        <p:nvPicPr>
          <p:cNvPr id="9" name="Picture 8" descr="synchrotron lig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430" y="838200"/>
            <a:ext cx="861577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589712"/>
            <a:ext cx="2133600" cy="268288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-</a:t>
            </a:r>
            <a:r>
              <a:rPr lang="en-US" dirty="0" smtClean="0"/>
              <a:t>12-09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779667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-00:</a:t>
            </a:r>
            <a:r>
              <a:rPr lang="en-US" dirty="0" smtClean="0"/>
              <a:t>00</a:t>
            </a:r>
            <a:r>
              <a:rPr lang="en-US" dirty="0" smtClean="0"/>
              <a:t>:  Finished beam adjustments and preparing new fill. </a:t>
            </a:r>
          </a:p>
          <a:p>
            <a:pPr algn="l"/>
            <a:r>
              <a:rPr lang="en-US" dirty="0" smtClean="0"/>
              <a:t>             Lost </a:t>
            </a:r>
            <a:r>
              <a:rPr lang="en-US" dirty="0" err="1" smtClean="0"/>
              <a:t>cryo</a:t>
            </a:r>
            <a:r>
              <a:rPr lang="en-US" dirty="0" smtClean="0"/>
              <a:t> due to faulty temperature reading in </a:t>
            </a:r>
            <a:r>
              <a:rPr lang="en-US" dirty="0" err="1" smtClean="0"/>
              <a:t>RSS</a:t>
            </a:r>
            <a:r>
              <a:rPr lang="en-US" dirty="0" smtClean="0"/>
              <a:t> in S81 </a:t>
            </a:r>
            <a:endParaRPr lang="en-US" dirty="0" smtClean="0">
              <a:sym typeface="Wingdings"/>
            </a:endParaRPr>
          </a:p>
          <a:p>
            <a:pPr algn="l"/>
            <a:r>
              <a:rPr lang="en-US" dirty="0" smtClean="0">
                <a:sym typeface="Wingdings"/>
              </a:rPr>
              <a:t>-01</a:t>
            </a:r>
            <a:r>
              <a:rPr lang="en-US" dirty="0" smtClean="0"/>
              <a:t>:36: ready to re-inject: still bead lifetime for Beam2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-03:30: Beams declared stable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-06:30: Beam lost due to tripped PC (</a:t>
            </a:r>
            <a:r>
              <a:rPr lang="en-US" smtClean="0"/>
              <a:t>RQTF) and </a:t>
            </a:r>
            <a:r>
              <a:rPr lang="en-US" dirty="0" err="1" smtClean="0"/>
              <a:t>QPS</a:t>
            </a:r>
            <a:r>
              <a:rPr lang="en-US" dirty="0" smtClean="0"/>
              <a:t> (RQ6R8.B1)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-08:45: Preparing new fill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Summary of</a:t>
            </a:r>
            <a:r>
              <a:rPr lang="en-US" dirty="0" smtClean="0"/>
              <a:t> 12.12.2009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12</a:t>
            </a:r>
            <a:r>
              <a:rPr lang="en-US" dirty="0" smtClean="0"/>
              <a:t>.12.2009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35169</TotalTime>
  <Words>717</Words>
  <Application>Microsoft Macintosh PowerPoint</Application>
  <PresentationFormat>On-screen Show (4:3)</PresentationFormat>
  <Paragraphs>101</Paragraphs>
  <Slides>19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Pixel</vt:lpstr>
      <vt:lpstr>12.12.2009</vt:lpstr>
      <vt:lpstr>Synchrotron light monitor data versus time</vt:lpstr>
      <vt:lpstr>Synchrotron light monitor and CT versus time</vt:lpstr>
      <vt:lpstr>12.12.2009</vt:lpstr>
      <vt:lpstr>ScanY: CMS BX = 51</vt:lpstr>
      <vt:lpstr>Horizontal Scan ATLAS:</vt:lpstr>
      <vt:lpstr>Friday afternoon fill with bad lifetime in Beam2</vt:lpstr>
      <vt:lpstr>Synchrotron light monitor data versus time</vt:lpstr>
      <vt:lpstr>12.12.2009</vt:lpstr>
      <vt:lpstr>Friday night fills</vt:lpstr>
      <vt:lpstr>12.12.2009: Plan for the weekend:</vt:lpstr>
      <vt:lpstr>Horizontal Beam Q’: after correction</vt:lpstr>
      <vt:lpstr>Beam life times night fill: with corrections in</vt:lpstr>
      <vt:lpstr>Beam life times night fill: with corrections &amp; filled</vt:lpstr>
      <vt:lpstr>Beam life times night fill: old Q’ settings</vt:lpstr>
      <vt:lpstr>Beam life times night fill: old Q’ settings</vt:lpstr>
      <vt:lpstr>Beam life times night fill: stable beam life times</vt:lpstr>
      <vt:lpstr>Beam life times night fill: end of night run</vt:lpstr>
      <vt:lpstr>Friday evening fill after adjustments: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Oliver Bruning</cp:lastModifiedBy>
  <cp:revision>1500</cp:revision>
  <cp:lastPrinted>2009-11-18T21:56:36Z</cp:lastPrinted>
  <dcterms:created xsi:type="dcterms:W3CDTF">2009-12-09T16:24:39Z</dcterms:created>
  <dcterms:modified xsi:type="dcterms:W3CDTF">2009-12-12T07:57:24Z</dcterms:modified>
</cp:coreProperties>
</file>