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9"/>
  </p:notesMasterIdLst>
  <p:handoutMasterIdLst>
    <p:handoutMasterId r:id="rId10"/>
  </p:handoutMasterIdLst>
  <p:sldIdLst>
    <p:sldId id="771" r:id="rId2"/>
    <p:sldId id="774" r:id="rId3"/>
    <p:sldId id="767" r:id="rId4"/>
    <p:sldId id="773" r:id="rId5"/>
    <p:sldId id="770" r:id="rId6"/>
    <p:sldId id="768" r:id="rId7"/>
    <p:sldId id="769" r:id="rId8"/>
  </p:sldIdLst>
  <p:sldSz cx="9144000" cy="6858000" type="screen4x3"/>
  <p:notesSz cx="7010400" cy="9296400"/>
  <p:defaultTextStyle>
    <a:defPPr>
      <a:defRPr lang="en-US"/>
    </a:defPPr>
    <a:lvl1pPr algn="ctr" rtl="0" eaLnBrk="0" fontAlgn="base" hangingPunct="0">
      <a:spcBef>
        <a:spcPct val="50000"/>
      </a:spcBef>
      <a:spcAft>
        <a:spcPct val="0"/>
      </a:spcAft>
      <a:defRPr sz="2000" kern="1200">
        <a:solidFill>
          <a:schemeClr val="bg2"/>
        </a:solidFill>
        <a:latin typeface="Arial" charset="0"/>
        <a:ea typeface="+mn-ea"/>
        <a:cs typeface="+mn-cs"/>
      </a:defRPr>
    </a:lvl1pPr>
    <a:lvl2pPr marL="457200" algn="ctr" rtl="0" eaLnBrk="0" fontAlgn="base" hangingPunct="0">
      <a:spcBef>
        <a:spcPct val="50000"/>
      </a:spcBef>
      <a:spcAft>
        <a:spcPct val="0"/>
      </a:spcAft>
      <a:defRPr sz="2000" kern="1200">
        <a:solidFill>
          <a:schemeClr val="bg2"/>
        </a:solidFill>
        <a:latin typeface="Arial" charset="0"/>
        <a:ea typeface="+mn-ea"/>
        <a:cs typeface="+mn-cs"/>
      </a:defRPr>
    </a:lvl2pPr>
    <a:lvl3pPr marL="914400" algn="ctr" rtl="0" eaLnBrk="0" fontAlgn="base" hangingPunct="0">
      <a:spcBef>
        <a:spcPct val="50000"/>
      </a:spcBef>
      <a:spcAft>
        <a:spcPct val="0"/>
      </a:spcAft>
      <a:defRPr sz="2000" kern="1200">
        <a:solidFill>
          <a:schemeClr val="bg2"/>
        </a:solidFill>
        <a:latin typeface="Arial" charset="0"/>
        <a:ea typeface="+mn-ea"/>
        <a:cs typeface="+mn-cs"/>
      </a:defRPr>
    </a:lvl3pPr>
    <a:lvl4pPr marL="1371600" algn="ctr" rtl="0" eaLnBrk="0" fontAlgn="base" hangingPunct="0">
      <a:spcBef>
        <a:spcPct val="50000"/>
      </a:spcBef>
      <a:spcAft>
        <a:spcPct val="0"/>
      </a:spcAft>
      <a:defRPr sz="2000" kern="1200">
        <a:solidFill>
          <a:schemeClr val="bg2"/>
        </a:solidFill>
        <a:latin typeface="Arial" charset="0"/>
        <a:ea typeface="+mn-ea"/>
        <a:cs typeface="+mn-cs"/>
      </a:defRPr>
    </a:lvl4pPr>
    <a:lvl5pPr marL="1828800" algn="ctr" rtl="0" eaLnBrk="0" fontAlgn="base" hangingPunct="0">
      <a:spcBef>
        <a:spcPct val="50000"/>
      </a:spcBef>
      <a:spcAft>
        <a:spcPct val="0"/>
      </a:spcAft>
      <a:defRPr sz="2000" kern="1200">
        <a:solidFill>
          <a:schemeClr val="bg2"/>
        </a:solidFill>
        <a:latin typeface="Arial" charset="0"/>
        <a:ea typeface="+mn-ea"/>
        <a:cs typeface="+mn-cs"/>
      </a:defRPr>
    </a:lvl5pPr>
    <a:lvl6pPr marL="2286000" algn="l" defTabSz="914400" rtl="0" eaLnBrk="1" latinLnBrk="0" hangingPunct="1">
      <a:defRPr sz="2000" kern="1200">
        <a:solidFill>
          <a:schemeClr val="bg2"/>
        </a:solidFill>
        <a:latin typeface="Arial" charset="0"/>
        <a:ea typeface="+mn-ea"/>
        <a:cs typeface="+mn-cs"/>
      </a:defRPr>
    </a:lvl6pPr>
    <a:lvl7pPr marL="2743200" algn="l" defTabSz="914400" rtl="0" eaLnBrk="1" latinLnBrk="0" hangingPunct="1">
      <a:defRPr sz="2000" kern="1200">
        <a:solidFill>
          <a:schemeClr val="bg2"/>
        </a:solidFill>
        <a:latin typeface="Arial" charset="0"/>
        <a:ea typeface="+mn-ea"/>
        <a:cs typeface="+mn-cs"/>
      </a:defRPr>
    </a:lvl7pPr>
    <a:lvl8pPr marL="3200400" algn="l" defTabSz="914400" rtl="0" eaLnBrk="1" latinLnBrk="0" hangingPunct="1">
      <a:defRPr sz="2000" kern="1200">
        <a:solidFill>
          <a:schemeClr val="bg2"/>
        </a:solidFill>
        <a:latin typeface="Arial" charset="0"/>
        <a:ea typeface="+mn-ea"/>
        <a:cs typeface="+mn-cs"/>
      </a:defRPr>
    </a:lvl8pPr>
    <a:lvl9pPr marL="3657600" algn="l" defTabSz="914400" rtl="0" eaLnBrk="1" latinLnBrk="0" hangingPunct="1">
      <a:defRPr sz="2000"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008000"/>
    <a:srgbClr val="FF0000"/>
    <a:srgbClr val="0000FF"/>
    <a:srgbClr val="FFCCCC"/>
    <a:srgbClr val="9FCAFF"/>
    <a:srgbClr val="DDDDDD"/>
    <a:srgbClr val="99FFCC"/>
    <a:srgbClr val="33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1" autoAdjust="0"/>
    <p:restoredTop sz="95262" autoAdjust="0"/>
  </p:normalViewPr>
  <p:slideViewPr>
    <p:cSldViewPr>
      <p:cViewPr>
        <p:scale>
          <a:sx n="100" d="100"/>
          <a:sy n="100" d="100"/>
        </p:scale>
        <p:origin x="-204" y="-180"/>
      </p:cViewPr>
      <p:guideLst>
        <p:guide orient="horz" pos="2160"/>
        <p:guide pos="5103"/>
      </p:guideLst>
    </p:cSldViewPr>
  </p:slideViewPr>
  <p:notesTextViewPr>
    <p:cViewPr>
      <p:scale>
        <a:sx n="100" d="100"/>
        <a:sy n="100" d="100"/>
      </p:scale>
      <p:origin x="0" y="0"/>
    </p:cViewPr>
  </p:notesTextViewPr>
  <p:sorterViewPr>
    <p:cViewPr>
      <p:scale>
        <a:sx n="66" d="100"/>
        <a:sy n="66" d="100"/>
      </p:scale>
      <p:origin x="0" y="0"/>
    </p:cViewPr>
  </p:sorter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271544C-6647-7A44-A30B-40518DF4CE46}" type="datetimeFigureOut">
              <a:rPr lang="en-US" smtClean="0"/>
              <a:pPr/>
              <a:t>12/2/2009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11DEE20-7222-3F4B-902C-214D1A5332D5}"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spcBef>
                <a:spcPct val="0"/>
              </a:spcBef>
              <a:defRPr sz="1200">
                <a:solidFill>
                  <a:schemeClr val="tx1"/>
                </a:solidFill>
              </a:defRPr>
            </a:lvl1pPr>
          </a:lstStyle>
          <a:p>
            <a:endParaRPr lang="en-US"/>
          </a:p>
        </p:txBody>
      </p:sp>
      <p:sp>
        <p:nvSpPr>
          <p:cNvPr id="317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spcBef>
                <a:spcPct val="0"/>
              </a:spcBef>
              <a:defRPr sz="1200">
                <a:solidFill>
                  <a:schemeClr val="tx1"/>
                </a:solidFill>
              </a:defRPr>
            </a:lvl1pPr>
          </a:lstStyle>
          <a:p>
            <a:fld id="{1EE94C69-A77A-4829-890D-081FF2A6740B}"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44000" cy="6858000"/>
            <a:chOff x="0" y="0"/>
            <a:chExt cx="5760" cy="4320"/>
          </a:xfrm>
        </p:grpSpPr>
        <p:sp>
          <p:nvSpPr>
            <p:cNvPr id="2560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spcBef>
                  <a:spcPct val="0"/>
                </a:spcBef>
              </a:pPr>
              <a:endParaRPr lang="en-US" sz="2400">
                <a:solidFill>
                  <a:schemeClr val="tx1"/>
                </a:solidFill>
                <a:latin typeface="Times New Roman" pitchFamily="18" charset="0"/>
              </a:endParaRPr>
            </a:p>
          </p:txBody>
        </p:sp>
        <p:sp>
          <p:nvSpPr>
            <p:cNvPr id="2560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nvGrpSpPr>
            <p:cNvPr id="25605" name="Group 5"/>
            <p:cNvGrpSpPr>
              <a:grpSpLocks/>
            </p:cNvGrpSpPr>
            <p:nvPr/>
          </p:nvGrpSpPr>
          <p:grpSpPr bwMode="auto">
            <a:xfrm>
              <a:off x="0" y="672"/>
              <a:ext cx="1806" cy="1989"/>
              <a:chOff x="0" y="672"/>
              <a:chExt cx="1806" cy="1989"/>
            </a:xfrm>
          </p:grpSpPr>
          <p:sp>
            <p:nvSpPr>
              <p:cNvPr id="2560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grpSp>
      <p:sp>
        <p:nvSpPr>
          <p:cNvPr id="25616" name="Rectangle 16"/>
          <p:cNvSpPr>
            <a:spLocks noGrp="1" noChangeArrowheads="1"/>
          </p:cNvSpPr>
          <p:nvPr>
            <p:ph type="dt" sz="half" idx="2"/>
          </p:nvPr>
        </p:nvSpPr>
        <p:spPr>
          <a:xfrm>
            <a:off x="457200" y="6248400"/>
            <a:ext cx="2133600" cy="457200"/>
          </a:xfrm>
        </p:spPr>
        <p:txBody>
          <a:bodyPr/>
          <a:lstStyle>
            <a:lvl1pPr>
              <a:defRPr>
                <a:solidFill>
                  <a:schemeClr val="tx1"/>
                </a:solidFill>
              </a:defRPr>
            </a:lvl1pPr>
          </a:lstStyle>
          <a:p>
            <a:r>
              <a:rPr lang="en-US" smtClean="0"/>
              <a:t>02-12-09</a:t>
            </a:r>
            <a:endParaRPr lang="en-US"/>
          </a:p>
        </p:txBody>
      </p:sp>
      <p:sp>
        <p:nvSpPr>
          <p:cNvPr id="25617" name="Rectangle 17"/>
          <p:cNvSpPr>
            <a:spLocks noGrp="1" noChangeArrowheads="1"/>
          </p:cNvSpPr>
          <p:nvPr>
            <p:ph type="ftr" sz="quarter" idx="3"/>
          </p:nvPr>
        </p:nvSpPr>
        <p:spPr>
          <a:xfrm>
            <a:off x="3124200" y="6248400"/>
            <a:ext cx="2895600" cy="457200"/>
          </a:xfrm>
        </p:spPr>
        <p:txBody>
          <a:bodyPr/>
          <a:lstStyle>
            <a:lvl1pPr>
              <a:defRPr>
                <a:solidFill>
                  <a:schemeClr val="tx1"/>
                </a:solidFill>
              </a:defRPr>
            </a:lvl1pPr>
          </a:lstStyle>
          <a:p>
            <a:r>
              <a:rPr lang="en-US" smtClean="0"/>
              <a:t>LHC status </a:t>
            </a:r>
            <a:endParaRPr lang="en-US"/>
          </a:p>
        </p:txBody>
      </p:sp>
      <p:sp>
        <p:nvSpPr>
          <p:cNvPr id="25618" name="Rectangle 18"/>
          <p:cNvSpPr>
            <a:spLocks noGrp="1" noChangeArrowheads="1"/>
          </p:cNvSpPr>
          <p:nvPr>
            <p:ph type="sldNum" sz="quarter" idx="4"/>
          </p:nvPr>
        </p:nvSpPr>
        <p:spPr>
          <a:xfrm>
            <a:off x="6553200" y="6248400"/>
            <a:ext cx="2133600" cy="457200"/>
          </a:xfrm>
        </p:spPr>
        <p:txBody>
          <a:bodyPr/>
          <a:lstStyle>
            <a:lvl1pPr>
              <a:defRPr sz="1200">
                <a:solidFill>
                  <a:schemeClr val="tx1"/>
                </a:solidFill>
                <a:latin typeface="Arial Black" pitchFamily="34" charset="0"/>
              </a:defRPr>
            </a:lvl1pPr>
          </a:lstStyle>
          <a:p>
            <a:fld id="{42080964-D815-4D51-9BE1-AC88875DFBA6}" type="slidenum">
              <a:rPr lang="en-US"/>
              <a:pPr/>
              <a:t>‹#›</a:t>
            </a:fld>
            <a:endParaRPr lang="en-US"/>
          </a:p>
        </p:txBody>
      </p:sp>
      <p:sp>
        <p:nvSpPr>
          <p:cNvPr id="25619"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n-US"/>
              <a:t>Click to edit Master title style</a:t>
            </a:r>
          </a:p>
        </p:txBody>
      </p:sp>
      <p:sp>
        <p:nvSpPr>
          <p:cNvPr id="256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status </a:t>
            </a:r>
            <a:endParaRPr lang="en-US"/>
          </a:p>
        </p:txBody>
      </p:sp>
      <p:sp>
        <p:nvSpPr>
          <p:cNvPr id="5" name="Slide Number Placeholder 4"/>
          <p:cNvSpPr>
            <a:spLocks noGrp="1"/>
          </p:cNvSpPr>
          <p:nvPr>
            <p:ph type="sldNum" sz="quarter" idx="11"/>
          </p:nvPr>
        </p:nvSpPr>
        <p:spPr/>
        <p:txBody>
          <a:bodyPr/>
          <a:lstStyle>
            <a:lvl1pPr>
              <a:defRPr/>
            </a:lvl1pPr>
          </a:lstStyle>
          <a:p>
            <a:fld id="{89DD70A9-BAE9-49B5-BB4A-4022358022C0}"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02-12-09</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5400"/>
            <a:ext cx="2112963" cy="6283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400"/>
            <a:ext cx="6191250" cy="628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status </a:t>
            </a:r>
            <a:endParaRPr lang="en-US"/>
          </a:p>
        </p:txBody>
      </p:sp>
      <p:sp>
        <p:nvSpPr>
          <p:cNvPr id="5" name="Slide Number Placeholder 4"/>
          <p:cNvSpPr>
            <a:spLocks noGrp="1"/>
          </p:cNvSpPr>
          <p:nvPr>
            <p:ph type="sldNum" sz="quarter" idx="11"/>
          </p:nvPr>
        </p:nvSpPr>
        <p:spPr/>
        <p:txBody>
          <a:bodyPr/>
          <a:lstStyle>
            <a:lvl1pPr>
              <a:defRPr/>
            </a:lvl1pPr>
          </a:lstStyle>
          <a:p>
            <a:fld id="{EE8FBF62-69F5-429E-9AEA-628EF2B2989F}"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02-12-09</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632575"/>
            <a:ext cx="2895600" cy="252413"/>
          </a:xfrm>
        </p:spPr>
        <p:txBody>
          <a:bodyPr/>
          <a:lstStyle>
            <a:lvl1pPr>
              <a:defRPr/>
            </a:lvl1pPr>
          </a:lstStyle>
          <a:p>
            <a:r>
              <a:rPr lang="en-US" smtClean="0"/>
              <a:t>LHC status </a:t>
            </a:r>
            <a:endParaRPr lang="en-US"/>
          </a:p>
        </p:txBody>
      </p:sp>
      <p:sp>
        <p:nvSpPr>
          <p:cNvPr id="6" name="Slide Number Placeholder 5"/>
          <p:cNvSpPr>
            <a:spLocks noGrp="1"/>
          </p:cNvSpPr>
          <p:nvPr>
            <p:ph type="sldNum" sz="quarter" idx="11"/>
          </p:nvPr>
        </p:nvSpPr>
        <p:spPr>
          <a:xfrm>
            <a:off x="6902450" y="6632575"/>
            <a:ext cx="2133600" cy="252413"/>
          </a:xfrm>
        </p:spPr>
        <p:txBody>
          <a:bodyPr/>
          <a:lstStyle>
            <a:lvl1pPr>
              <a:defRPr/>
            </a:lvl1pPr>
          </a:lstStyle>
          <a:p>
            <a:fld id="{C49955D0-AFF1-4FD6-B1E6-F241286C4CD1}" type="slidenum">
              <a:rPr lang="en-US"/>
              <a:pPr/>
              <a:t>‹#›</a:t>
            </a:fld>
            <a:endParaRPr lang="en-US"/>
          </a:p>
        </p:txBody>
      </p:sp>
      <p:sp>
        <p:nvSpPr>
          <p:cNvPr id="7" name="Date Placeholder 6"/>
          <p:cNvSpPr>
            <a:spLocks noGrp="1"/>
          </p:cNvSpPr>
          <p:nvPr>
            <p:ph type="dt" sz="half" idx="12"/>
          </p:nvPr>
        </p:nvSpPr>
        <p:spPr>
          <a:xfrm>
            <a:off x="34925" y="6616700"/>
            <a:ext cx="2133600" cy="268288"/>
          </a:xfrm>
        </p:spPr>
        <p:txBody>
          <a:bodyPr/>
          <a:lstStyle>
            <a:lvl1pPr>
              <a:defRPr/>
            </a:lvl1pPr>
          </a:lstStyle>
          <a:p>
            <a:r>
              <a:rPr lang="en-US" smtClean="0"/>
              <a:t>02-12-09</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96975"/>
            <a:ext cx="8229600" cy="5111750"/>
          </a:xfrm>
        </p:spPr>
        <p:txBody>
          <a:bodyPr/>
          <a:lstStyle/>
          <a:p>
            <a:endParaRPr lang="en-US"/>
          </a:p>
        </p:txBody>
      </p:sp>
      <p:sp>
        <p:nvSpPr>
          <p:cNvPr id="4" name="Footer Placeholder 3"/>
          <p:cNvSpPr>
            <a:spLocks noGrp="1"/>
          </p:cNvSpPr>
          <p:nvPr>
            <p:ph type="ftr" sz="quarter" idx="10"/>
          </p:nvPr>
        </p:nvSpPr>
        <p:spPr>
          <a:xfrm>
            <a:off x="3124200" y="6632575"/>
            <a:ext cx="2895600" cy="252413"/>
          </a:xfrm>
        </p:spPr>
        <p:txBody>
          <a:bodyPr/>
          <a:lstStyle>
            <a:lvl1pPr>
              <a:defRPr/>
            </a:lvl1pPr>
          </a:lstStyle>
          <a:p>
            <a:r>
              <a:rPr lang="en-US" smtClean="0"/>
              <a:t>LHC status </a:t>
            </a:r>
            <a:endParaRPr lang="en-US"/>
          </a:p>
        </p:txBody>
      </p:sp>
      <p:sp>
        <p:nvSpPr>
          <p:cNvPr id="5" name="Slide Number Placeholder 4"/>
          <p:cNvSpPr>
            <a:spLocks noGrp="1"/>
          </p:cNvSpPr>
          <p:nvPr>
            <p:ph type="sldNum" sz="quarter" idx="11"/>
          </p:nvPr>
        </p:nvSpPr>
        <p:spPr>
          <a:xfrm>
            <a:off x="6902450" y="6632575"/>
            <a:ext cx="2133600" cy="252413"/>
          </a:xfrm>
        </p:spPr>
        <p:txBody>
          <a:bodyPr/>
          <a:lstStyle>
            <a:lvl1pPr>
              <a:defRPr/>
            </a:lvl1pPr>
          </a:lstStyle>
          <a:p>
            <a:fld id="{4F3283CE-86ED-4A5A-9952-48D6A180EE0C}" type="slidenum">
              <a:rPr lang="en-US"/>
              <a:pPr/>
              <a:t>‹#›</a:t>
            </a:fld>
            <a:endParaRPr lang="en-US"/>
          </a:p>
        </p:txBody>
      </p:sp>
      <p:sp>
        <p:nvSpPr>
          <p:cNvPr id="6" name="Date Placeholder 5"/>
          <p:cNvSpPr>
            <a:spLocks noGrp="1"/>
          </p:cNvSpPr>
          <p:nvPr>
            <p:ph type="dt" sz="half" idx="12"/>
          </p:nvPr>
        </p:nvSpPr>
        <p:spPr>
          <a:xfrm>
            <a:off x="34925" y="6616700"/>
            <a:ext cx="2133600" cy="268288"/>
          </a:xfrm>
        </p:spPr>
        <p:txBody>
          <a:bodyPr/>
          <a:lstStyle>
            <a:lvl1pPr>
              <a:defRPr/>
            </a:lvl1pPr>
          </a:lstStyle>
          <a:p>
            <a:r>
              <a:rPr lang="en-US" smtClean="0"/>
              <a:t>02-12-09</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3" descr="newlhc logo1.gif"/>
          <p:cNvPicPr>
            <a:picLocks noChangeAspect="1"/>
          </p:cNvPicPr>
          <p:nvPr userDrawn="1"/>
        </p:nvPicPr>
        <p:blipFill>
          <a:blip r:embed="rId2"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1" name="Text Placeholder 10"/>
          <p:cNvSpPr>
            <a:spLocks noGrp="1"/>
          </p:cNvSpPr>
          <p:nvPr>
            <p:ph type="body" sz="quarter" idx="10"/>
          </p:nvPr>
        </p:nvSpPr>
        <p:spPr>
          <a:xfrm>
            <a:off x="685800" y="1295400"/>
            <a:ext cx="8128000" cy="4597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a:lstStyle>
            <a:lvl1pPr>
              <a:defRPr sz="3600"/>
            </a:lvl1pPr>
          </a:lstStyle>
          <a:p>
            <a:pPr lvl="0"/>
            <a:r>
              <a:rPr lang="en-US" dirty="0" smtClean="0"/>
              <a:t>Click to edit Master title style</a:t>
            </a:r>
          </a:p>
        </p:txBody>
      </p:sp>
      <p:sp>
        <p:nvSpPr>
          <p:cNvPr id="5" name="Date Placeholder 3"/>
          <p:cNvSpPr>
            <a:spLocks noGrp="1"/>
          </p:cNvSpPr>
          <p:nvPr>
            <p:ph type="dt" sz="half" idx="11"/>
          </p:nvPr>
        </p:nvSpPr>
        <p:spPr>
          <a:xfrm>
            <a:off x="204788" y="6553200"/>
            <a:ext cx="1199009" cy="198438"/>
          </a:xfrm>
        </p:spPr>
        <p:txBody>
          <a:bodyPr/>
          <a:lstStyle>
            <a:lvl1pPr algn="l" fontAlgn="auto">
              <a:spcBef>
                <a:spcPts val="0"/>
              </a:spcBef>
              <a:spcAft>
                <a:spcPts val="0"/>
              </a:spcAft>
              <a:defRPr sz="1200" smtClean="0">
                <a:solidFill>
                  <a:schemeClr val="tx1">
                    <a:tint val="75000"/>
                  </a:schemeClr>
                </a:solidFill>
                <a:latin typeface="+mj-lt"/>
              </a:defRPr>
            </a:lvl1pPr>
          </a:lstStyle>
          <a:p>
            <a:pPr>
              <a:defRPr/>
            </a:pPr>
            <a:r>
              <a:rPr lang="en-US" smtClean="0"/>
              <a:t>02-12-09</a:t>
            </a:r>
            <a:endParaRPr lang="en-US" dirty="0"/>
          </a:p>
        </p:txBody>
      </p:sp>
      <p:sp>
        <p:nvSpPr>
          <p:cNvPr id="6" name="Footer Placeholder 4"/>
          <p:cNvSpPr>
            <a:spLocks noGrp="1"/>
          </p:cNvSpPr>
          <p:nvPr>
            <p:ph type="ftr" sz="quarter" idx="12"/>
          </p:nvPr>
        </p:nvSpPr>
        <p:spPr>
          <a:xfrm>
            <a:off x="1764402" y="6553200"/>
            <a:ext cx="5615189" cy="198438"/>
          </a:xfrm>
        </p:spPr>
        <p:txBody>
          <a:bodyPr/>
          <a:lstStyle>
            <a:lvl1pPr algn="ctr" fontAlgn="auto">
              <a:spcBef>
                <a:spcPts val="0"/>
              </a:spcBef>
              <a:spcAft>
                <a:spcPts val="0"/>
              </a:spcAft>
              <a:defRPr sz="1200" dirty="0" smtClean="0">
                <a:solidFill>
                  <a:schemeClr val="tx1">
                    <a:tint val="75000"/>
                  </a:schemeClr>
                </a:solidFill>
                <a:latin typeface="+mj-lt"/>
              </a:defRPr>
            </a:lvl1pPr>
          </a:lstStyle>
          <a:p>
            <a:pPr>
              <a:defRPr/>
            </a:pPr>
            <a:r>
              <a:rPr lang="en-US" smtClean="0"/>
              <a:t>LHC status </a:t>
            </a:r>
            <a:endParaRPr lang="en-US"/>
          </a:p>
        </p:txBody>
      </p:sp>
      <p:sp>
        <p:nvSpPr>
          <p:cNvPr id="7" name="Slide Number Placeholder 5"/>
          <p:cNvSpPr>
            <a:spLocks noGrp="1"/>
          </p:cNvSpPr>
          <p:nvPr>
            <p:ph type="sldNum" sz="quarter" idx="13"/>
          </p:nvPr>
        </p:nvSpPr>
        <p:spPr>
          <a:xfrm>
            <a:off x="8433851" y="6553200"/>
            <a:ext cx="495837" cy="198438"/>
          </a:xfrm>
        </p:spPr>
        <p:txBody>
          <a:bodyPr/>
          <a:lstStyle>
            <a:lvl1pPr algn="r" fontAlgn="auto">
              <a:spcBef>
                <a:spcPts val="0"/>
              </a:spcBef>
              <a:spcAft>
                <a:spcPts val="0"/>
              </a:spcAft>
              <a:defRPr sz="1200" smtClean="0">
                <a:solidFill>
                  <a:schemeClr val="tx1">
                    <a:tint val="75000"/>
                  </a:schemeClr>
                </a:solidFill>
                <a:latin typeface="+mj-lt"/>
              </a:defRPr>
            </a:lvl1pPr>
          </a:lstStyle>
          <a:p>
            <a:pPr>
              <a:defRPr/>
            </a:pPr>
            <a:fld id="{F5548BC7-4E35-4494-AD1E-CD52997EA5ED}" type="slidenum">
              <a:rPr lang="en-US"/>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status </a:t>
            </a:r>
            <a:endParaRPr lang="en-US" dirty="0"/>
          </a:p>
        </p:txBody>
      </p:sp>
      <p:sp>
        <p:nvSpPr>
          <p:cNvPr id="5" name="Slide Number Placeholder 4"/>
          <p:cNvSpPr>
            <a:spLocks noGrp="1"/>
          </p:cNvSpPr>
          <p:nvPr>
            <p:ph type="sldNum" sz="quarter" idx="11"/>
          </p:nvPr>
        </p:nvSpPr>
        <p:spPr/>
        <p:txBody>
          <a:bodyPr/>
          <a:lstStyle>
            <a:lvl1pPr>
              <a:defRPr/>
            </a:lvl1pPr>
          </a:lstStyle>
          <a:p>
            <a:fld id="{57C3E7D3-E8A8-4E1B-881E-DBC7929F1526}"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02-12-09</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LHC status </a:t>
            </a:r>
            <a:endParaRPr lang="en-US"/>
          </a:p>
        </p:txBody>
      </p:sp>
      <p:sp>
        <p:nvSpPr>
          <p:cNvPr id="5" name="Slide Number Placeholder 4"/>
          <p:cNvSpPr>
            <a:spLocks noGrp="1"/>
          </p:cNvSpPr>
          <p:nvPr>
            <p:ph type="sldNum" sz="quarter" idx="11"/>
          </p:nvPr>
        </p:nvSpPr>
        <p:spPr/>
        <p:txBody>
          <a:bodyPr/>
          <a:lstStyle>
            <a:lvl1pPr>
              <a:defRPr/>
            </a:lvl1pPr>
          </a:lstStyle>
          <a:p>
            <a:fld id="{16E0ED20-7A76-4972-AE92-35B37E632041}"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02-12-09</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LHC status </a:t>
            </a:r>
            <a:endParaRPr lang="en-US"/>
          </a:p>
        </p:txBody>
      </p:sp>
      <p:sp>
        <p:nvSpPr>
          <p:cNvPr id="6" name="Slide Number Placeholder 5"/>
          <p:cNvSpPr>
            <a:spLocks noGrp="1"/>
          </p:cNvSpPr>
          <p:nvPr>
            <p:ph type="sldNum" sz="quarter" idx="11"/>
          </p:nvPr>
        </p:nvSpPr>
        <p:spPr/>
        <p:txBody>
          <a:bodyPr/>
          <a:lstStyle>
            <a:lvl1pPr>
              <a:defRPr/>
            </a:lvl1pPr>
          </a:lstStyle>
          <a:p>
            <a:fld id="{E8C3C834-58DF-41D7-88B7-80F9B44404A1}"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02-12-09</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LHC status </a:t>
            </a:r>
            <a:endParaRPr lang="en-US"/>
          </a:p>
        </p:txBody>
      </p:sp>
      <p:sp>
        <p:nvSpPr>
          <p:cNvPr id="8" name="Slide Number Placeholder 7"/>
          <p:cNvSpPr>
            <a:spLocks noGrp="1"/>
          </p:cNvSpPr>
          <p:nvPr>
            <p:ph type="sldNum" sz="quarter" idx="11"/>
          </p:nvPr>
        </p:nvSpPr>
        <p:spPr/>
        <p:txBody>
          <a:bodyPr/>
          <a:lstStyle>
            <a:lvl1pPr>
              <a:defRPr/>
            </a:lvl1pPr>
          </a:lstStyle>
          <a:p>
            <a:fld id="{B5E1D296-40C6-4194-BE1B-ED8CF69751C5}" type="slidenum">
              <a:rPr lang="en-US"/>
              <a:pPr/>
              <a:t>‹#›</a:t>
            </a:fld>
            <a:endParaRPr lang="en-US"/>
          </a:p>
        </p:txBody>
      </p:sp>
      <p:sp>
        <p:nvSpPr>
          <p:cNvPr id="9" name="Date Placeholder 8"/>
          <p:cNvSpPr>
            <a:spLocks noGrp="1"/>
          </p:cNvSpPr>
          <p:nvPr>
            <p:ph type="dt" sz="half" idx="12"/>
          </p:nvPr>
        </p:nvSpPr>
        <p:spPr/>
        <p:txBody>
          <a:bodyPr/>
          <a:lstStyle>
            <a:lvl1pPr>
              <a:defRPr/>
            </a:lvl1pPr>
          </a:lstStyle>
          <a:p>
            <a:r>
              <a:rPr lang="en-US" smtClean="0"/>
              <a:t>02-12-09</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LHC status </a:t>
            </a:r>
            <a:endParaRPr lang="en-US" dirty="0"/>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pPr/>
              <a:t>‹#›</a:t>
            </a:fld>
            <a:endParaRPr lang="en-US"/>
          </a:p>
        </p:txBody>
      </p:sp>
      <p:sp>
        <p:nvSpPr>
          <p:cNvPr id="5" name="Date Placeholder 4"/>
          <p:cNvSpPr>
            <a:spLocks noGrp="1"/>
          </p:cNvSpPr>
          <p:nvPr>
            <p:ph type="dt" sz="half" idx="12"/>
          </p:nvPr>
        </p:nvSpPr>
        <p:spPr/>
        <p:txBody>
          <a:bodyPr/>
          <a:lstStyle>
            <a:lvl1pPr>
              <a:defRPr/>
            </a:lvl1pPr>
          </a:lstStyle>
          <a:p>
            <a:r>
              <a:rPr lang="en-US" smtClean="0"/>
              <a:t>02-12-09</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LHC status </a:t>
            </a:r>
            <a:endParaRPr lang="en-US"/>
          </a:p>
        </p:txBody>
      </p:sp>
      <p:sp>
        <p:nvSpPr>
          <p:cNvPr id="3" name="Slide Number Placeholder 2"/>
          <p:cNvSpPr>
            <a:spLocks noGrp="1"/>
          </p:cNvSpPr>
          <p:nvPr>
            <p:ph type="sldNum" sz="quarter" idx="11"/>
          </p:nvPr>
        </p:nvSpPr>
        <p:spPr/>
        <p:txBody>
          <a:bodyPr/>
          <a:lstStyle>
            <a:lvl1pPr>
              <a:defRPr/>
            </a:lvl1pPr>
          </a:lstStyle>
          <a:p>
            <a:fld id="{35627ED7-E218-4887-B885-6131837B1356}" type="slidenum">
              <a:rPr lang="en-US"/>
              <a:pPr/>
              <a:t>‹#›</a:t>
            </a:fld>
            <a:endParaRPr lang="en-US"/>
          </a:p>
        </p:txBody>
      </p:sp>
      <p:sp>
        <p:nvSpPr>
          <p:cNvPr id="4" name="Date Placeholder 3"/>
          <p:cNvSpPr>
            <a:spLocks noGrp="1"/>
          </p:cNvSpPr>
          <p:nvPr>
            <p:ph type="dt" sz="half" idx="12"/>
          </p:nvPr>
        </p:nvSpPr>
        <p:spPr/>
        <p:txBody>
          <a:bodyPr/>
          <a:lstStyle>
            <a:lvl1pPr>
              <a:defRPr/>
            </a:lvl1pPr>
          </a:lstStyle>
          <a:p>
            <a:r>
              <a:rPr lang="en-US" smtClean="0"/>
              <a:t>02-12-09</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status </a:t>
            </a:r>
            <a:endParaRPr lang="en-US"/>
          </a:p>
        </p:txBody>
      </p:sp>
      <p:sp>
        <p:nvSpPr>
          <p:cNvPr id="6" name="Slide Number Placeholder 5"/>
          <p:cNvSpPr>
            <a:spLocks noGrp="1"/>
          </p:cNvSpPr>
          <p:nvPr>
            <p:ph type="sldNum" sz="quarter" idx="11"/>
          </p:nvPr>
        </p:nvSpPr>
        <p:spPr/>
        <p:txBody>
          <a:bodyPr/>
          <a:lstStyle>
            <a:lvl1pPr>
              <a:defRPr/>
            </a:lvl1pPr>
          </a:lstStyle>
          <a:p>
            <a:fld id="{255E8A60-F04D-4DB5-AB5E-D47017D00F30}"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02-12-09</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status </a:t>
            </a:r>
            <a:endParaRPr lang="en-US"/>
          </a:p>
        </p:txBody>
      </p:sp>
      <p:sp>
        <p:nvSpPr>
          <p:cNvPr id="6" name="Slide Number Placeholder 5"/>
          <p:cNvSpPr>
            <a:spLocks noGrp="1"/>
          </p:cNvSpPr>
          <p:nvPr>
            <p:ph type="sldNum" sz="quarter" idx="11"/>
          </p:nvPr>
        </p:nvSpPr>
        <p:spPr/>
        <p:txBody>
          <a:bodyPr/>
          <a:lstStyle>
            <a:lvl1pPr>
              <a:defRPr/>
            </a:lvl1pPr>
          </a:lstStyle>
          <a:p>
            <a:fld id="{776E6735-74B0-4165-999F-8C826942DD75}"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02-12-09</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vl1pPr>
          </a:lstStyle>
          <a:p>
            <a:r>
              <a:rPr lang="en-US" smtClean="0"/>
              <a:t>LHC status </a:t>
            </a:r>
            <a:endParaRPr lang="en-US"/>
          </a:p>
        </p:txBody>
      </p:sp>
      <p:sp>
        <p:nvSpPr>
          <p:cNvPr id="24579" name="Rectangle 3"/>
          <p:cNvSpPr>
            <a:spLocks noGrp="1" noChangeArrowheads="1"/>
          </p:cNvSpPr>
          <p:nvPr>
            <p:ph type="sldNum" sz="quarter" idx="4"/>
          </p:nvPr>
        </p:nvSpPr>
        <p:spPr bwMode="auto">
          <a:xfrm>
            <a:off x="6902450" y="6632575"/>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a:lvl1pPr>
          </a:lstStyle>
          <a:p>
            <a:fld id="{212BBE4B-11BF-433F-B4D5-C48334632EB9}" type="slidenum">
              <a:rPr lang="en-US"/>
              <a:pPr/>
              <a:t>‹#›</a:t>
            </a:fld>
            <a:endParaRPr lang="en-US"/>
          </a:p>
        </p:txBody>
      </p:sp>
      <p:sp>
        <p:nvSpPr>
          <p:cNvPr id="24590" name="Rectangle 14"/>
          <p:cNvSpPr>
            <a:spLocks noGrp="1" noChangeArrowheads="1"/>
          </p:cNvSpPr>
          <p:nvPr>
            <p:ph type="title"/>
          </p:nvPr>
        </p:nvSpPr>
        <p:spPr bwMode="auto">
          <a:xfrm>
            <a:off x="684213" y="25400"/>
            <a:ext cx="8229600" cy="523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91" name="Rectangle 15"/>
          <p:cNvSpPr>
            <a:spLocks noGrp="1" noChangeArrowheads="1"/>
          </p:cNvSpPr>
          <p:nvPr>
            <p:ph type="body" idx="1"/>
          </p:nvPr>
        </p:nvSpPr>
        <p:spPr bwMode="auto">
          <a:xfrm>
            <a:off x="457200" y="1196975"/>
            <a:ext cx="8229600"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92" name="Rectangle 16"/>
          <p:cNvSpPr>
            <a:spLocks noGrp="1" noChangeArrowheads="1"/>
          </p:cNvSpPr>
          <p:nvPr>
            <p:ph type="dt" sz="half" idx="2"/>
          </p:nvPr>
        </p:nvSpPr>
        <p:spPr bwMode="auto">
          <a:xfrm>
            <a:off x="34925" y="6616700"/>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vl1pPr>
          </a:lstStyle>
          <a:p>
            <a:r>
              <a:rPr lang="en-US" smtClean="0"/>
              <a:t>02-12-09</a:t>
            </a:r>
            <a:endParaRPr lang="en-US"/>
          </a:p>
        </p:txBody>
      </p:sp>
      <p:sp>
        <p:nvSpPr>
          <p:cNvPr id="24593" name="Line 17"/>
          <p:cNvSpPr>
            <a:spLocks noChangeShapeType="1"/>
          </p:cNvSpPr>
          <p:nvPr userDrawn="1"/>
        </p:nvSpPr>
        <p:spPr bwMode="auto">
          <a:xfrm>
            <a:off x="684213" y="620713"/>
            <a:ext cx="8280400" cy="0"/>
          </a:xfrm>
          <a:prstGeom prst="line">
            <a:avLst/>
          </a:prstGeom>
          <a:noFill/>
          <a:ln w="25400" cap="sq">
            <a:solidFill>
              <a:schemeClr val="bg2"/>
            </a:solidFill>
            <a:round/>
            <a:headEnd/>
            <a:tailEnd type="none" w="lg" len="lg"/>
          </a:ln>
          <a:effectLst/>
        </p:spPr>
        <p:txBody>
          <a:bodyPr wrap="none" anchor="ctr"/>
          <a:lstStyle/>
          <a:p>
            <a:endParaRPr lang="en-US"/>
          </a:p>
        </p:txBody>
      </p:sp>
      <p:pic>
        <p:nvPicPr>
          <p:cNvPr id="24594" name="Picture 18"/>
          <p:cNvPicPr>
            <a:picLocks noChangeAspect="1" noChangeArrowheads="1"/>
          </p:cNvPicPr>
          <p:nvPr userDrawn="1"/>
        </p:nvPicPr>
        <p:blipFill>
          <a:blip r:embed="rId16" cstate="print"/>
          <a:srcRect/>
          <a:stretch>
            <a:fillRect/>
          </a:stretch>
        </p:blipFill>
        <p:spPr bwMode="auto">
          <a:xfrm>
            <a:off x="0" y="0"/>
            <a:ext cx="654050" cy="623888"/>
          </a:xfrm>
          <a:prstGeom prst="rect">
            <a:avLst/>
          </a:prstGeom>
          <a:noFill/>
          <a:ln w="12700" cap="sq" algn="ctr">
            <a:noFill/>
            <a:miter lim="800000"/>
            <a:headEnd/>
            <a:tailEnd type="none" w="lg" len="lg"/>
          </a:ln>
          <a:effectLst/>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hf sldNum="0" hdr="0"/>
  <p:txStyles>
    <p:title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sz="3200">
          <a:solidFill>
            <a:schemeClr val="bg2"/>
          </a:solidFill>
          <a:latin typeface="Arial" charset="0"/>
        </a:defRPr>
      </a:lvl2pPr>
      <a:lvl3pPr algn="l" rtl="0" fontAlgn="base">
        <a:spcBef>
          <a:spcPct val="0"/>
        </a:spcBef>
        <a:spcAft>
          <a:spcPct val="0"/>
        </a:spcAft>
        <a:defRPr sz="3200">
          <a:solidFill>
            <a:schemeClr val="bg2"/>
          </a:solidFill>
          <a:latin typeface="Arial" charset="0"/>
        </a:defRPr>
      </a:lvl3pPr>
      <a:lvl4pPr algn="l" rtl="0" fontAlgn="base">
        <a:spcBef>
          <a:spcPct val="0"/>
        </a:spcBef>
        <a:spcAft>
          <a:spcPct val="0"/>
        </a:spcAft>
        <a:defRPr sz="3200">
          <a:solidFill>
            <a:schemeClr val="bg2"/>
          </a:solidFill>
          <a:latin typeface="Arial" charset="0"/>
        </a:defRPr>
      </a:lvl4pPr>
      <a:lvl5pPr algn="l" rtl="0" fontAlgn="base">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bg2"/>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rgbClr val="0000FF"/>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Yesterday</a:t>
            </a:r>
            <a:endParaRPr lang="en-GB" dirty="0"/>
          </a:p>
        </p:txBody>
      </p:sp>
      <p:sp>
        <p:nvSpPr>
          <p:cNvPr id="5" name="Content Placeholder 4"/>
          <p:cNvSpPr>
            <a:spLocks noGrp="1"/>
          </p:cNvSpPr>
          <p:nvPr>
            <p:ph idx="1"/>
          </p:nvPr>
        </p:nvSpPr>
        <p:spPr/>
        <p:txBody>
          <a:bodyPr/>
          <a:lstStyle/>
          <a:p>
            <a:r>
              <a:rPr lang="en-US" dirty="0" smtClean="0"/>
              <a:t>Issue of injection kicker not pulsing:</a:t>
            </a:r>
          </a:p>
          <a:p>
            <a:r>
              <a:rPr lang="en-US" dirty="0" smtClean="0"/>
              <a:t>Second pulse after a </a:t>
            </a:r>
            <a:r>
              <a:rPr lang="en-US" dirty="0" err="1" smtClean="0"/>
              <a:t>SoftStart</a:t>
            </a:r>
            <a:r>
              <a:rPr lang="en-US" dirty="0" smtClean="0"/>
              <a:t> is missed due to a voltage reduction issue inside kicker timing system. Voltage reference goes to 0V instead of 95% of the last pulse. Once this happens, primary cannot be recharged properly to the </a:t>
            </a:r>
            <a:r>
              <a:rPr lang="en-US" dirty="0" err="1" smtClean="0"/>
              <a:t>nomal</a:t>
            </a:r>
            <a:r>
              <a:rPr lang="en-US" dirty="0" smtClean="0"/>
              <a:t> </a:t>
            </a:r>
            <a:r>
              <a:rPr lang="en-US" dirty="0" err="1" smtClean="0"/>
              <a:t>volatge</a:t>
            </a:r>
            <a:r>
              <a:rPr lang="en-US" dirty="0" smtClean="0"/>
              <a:t> during </a:t>
            </a:r>
            <a:r>
              <a:rPr lang="en-US" dirty="0" err="1" smtClean="0"/>
              <a:t>th</a:t>
            </a:r>
            <a:r>
              <a:rPr lang="en-US" dirty="0" smtClean="0"/>
              <a:t> 1000ms before injection. First pulse is always correct.20:52</a:t>
            </a:r>
          </a:p>
          <a:p>
            <a:r>
              <a:rPr lang="en-US" dirty="0" smtClean="0"/>
              <a:t>Checked B1 LBDS synch with buckets 1, 501 and 34500, after 1.5 us adjustment by Etienne. </a:t>
            </a:r>
            <a:r>
              <a:rPr lang="en-US" dirty="0" err="1" smtClean="0"/>
              <a:t>Synchronisation</a:t>
            </a:r>
            <a:r>
              <a:rPr lang="en-US" dirty="0" smtClean="0"/>
              <a:t> now OK for both dump systems.</a:t>
            </a:r>
          </a:p>
          <a:p>
            <a:endParaRPr lang="en-GB" dirty="0"/>
          </a:p>
        </p:txBody>
      </p:sp>
      <p:sp>
        <p:nvSpPr>
          <p:cNvPr id="6" name="Date Placeholder 5"/>
          <p:cNvSpPr>
            <a:spLocks noGrp="1"/>
          </p:cNvSpPr>
          <p:nvPr>
            <p:ph type="dt" sz="half" idx="12"/>
          </p:nvPr>
        </p:nvSpPr>
        <p:spPr/>
        <p:txBody>
          <a:bodyPr/>
          <a:lstStyle/>
          <a:p>
            <a:r>
              <a:rPr lang="en-US" smtClean="0"/>
              <a:t>02-12-09</a:t>
            </a:r>
            <a:endParaRPr lang="en-US" dirty="0"/>
          </a:p>
        </p:txBody>
      </p:sp>
      <p:sp>
        <p:nvSpPr>
          <p:cNvPr id="7" name="Footer Placeholder 6"/>
          <p:cNvSpPr>
            <a:spLocks noGrp="1"/>
          </p:cNvSpPr>
          <p:nvPr>
            <p:ph type="ftr" sz="quarter" idx="10"/>
          </p:nvPr>
        </p:nvSpPr>
        <p:spPr/>
        <p:txBody>
          <a:bodyPr/>
          <a:lstStyle/>
          <a:p>
            <a:r>
              <a:rPr lang="en-US" smtClean="0"/>
              <a:t>LHC status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ph type="title"/>
          </p:nvPr>
        </p:nvSpPr>
        <p:spPr>
          <a:ln/>
        </p:spPr>
        <p:txBody>
          <a:bodyPr/>
          <a:lstStyle/>
          <a:p>
            <a:r>
              <a:rPr lang="en-US" dirty="0" smtClean="0"/>
              <a:t>LBDS</a:t>
            </a:r>
            <a:endParaRPr lang="en-US" dirty="0"/>
          </a:p>
        </p:txBody>
      </p:sp>
      <p:sp>
        <p:nvSpPr>
          <p:cNvPr id="17410" name="Rectangle 2"/>
          <p:cNvSpPr>
            <a:spLocks noChangeArrowheads="1"/>
          </p:cNvSpPr>
          <p:nvPr>
            <p:ph type="body" idx="1"/>
          </p:nvPr>
        </p:nvSpPr>
        <p:spPr>
          <a:ln/>
        </p:spPr>
        <p:txBody>
          <a:bodyPr/>
          <a:lstStyle/>
          <a:p>
            <a:pPr marL="625056"/>
            <a:endParaRPr lang="en-US" dirty="0"/>
          </a:p>
        </p:txBody>
      </p:sp>
      <p:pic>
        <p:nvPicPr>
          <p:cNvPr id="17411" name="Picture 3"/>
          <p:cNvPicPr>
            <a:picLocks noChangeAspect="1" noChangeArrowheads="1"/>
          </p:cNvPicPr>
          <p:nvPr/>
        </p:nvPicPr>
        <p:blipFill>
          <a:blip r:embed="rId2" cstate="print"/>
          <a:srcRect/>
          <a:stretch>
            <a:fillRect/>
          </a:stretch>
        </p:blipFill>
        <p:spPr bwMode="auto">
          <a:xfrm>
            <a:off x="4482703" y="1865189"/>
            <a:ext cx="4375547" cy="4172396"/>
          </a:xfrm>
          <a:prstGeom prst="rect">
            <a:avLst/>
          </a:prstGeom>
          <a:noFill/>
          <a:ln w="12700" cap="flat">
            <a:noFill/>
            <a:miter lim="800000"/>
            <a:headEnd/>
            <a:tailEnd/>
          </a:ln>
        </p:spPr>
      </p:pic>
      <p:pic>
        <p:nvPicPr>
          <p:cNvPr id="17412" name="Picture 4"/>
          <p:cNvPicPr>
            <a:picLocks noChangeAspect="1" noChangeArrowheads="1"/>
          </p:cNvPicPr>
          <p:nvPr/>
        </p:nvPicPr>
        <p:blipFill>
          <a:blip r:embed="rId3" cstate="print"/>
          <a:srcRect/>
          <a:stretch>
            <a:fillRect/>
          </a:stretch>
        </p:blipFill>
        <p:spPr bwMode="auto">
          <a:xfrm>
            <a:off x="122784" y="1866305"/>
            <a:ext cx="4324201" cy="4170164"/>
          </a:xfrm>
          <a:prstGeom prst="rect">
            <a:avLst/>
          </a:prstGeom>
          <a:noFill/>
          <a:ln w="12700" cap="flat">
            <a:noFill/>
            <a:miter lim="800000"/>
            <a:headEnd/>
            <a:tailEnd/>
          </a:ln>
        </p:spPr>
      </p:pic>
      <p:sp>
        <p:nvSpPr>
          <p:cNvPr id="6" name="Date Placeholder 5"/>
          <p:cNvSpPr>
            <a:spLocks noGrp="1"/>
          </p:cNvSpPr>
          <p:nvPr>
            <p:ph type="dt" sz="half" idx="12"/>
          </p:nvPr>
        </p:nvSpPr>
        <p:spPr/>
        <p:txBody>
          <a:bodyPr/>
          <a:lstStyle/>
          <a:p>
            <a:r>
              <a:rPr lang="en-US" smtClean="0"/>
              <a:t>02-12-09</a:t>
            </a:r>
            <a:endParaRPr lang="en-US" dirty="0"/>
          </a:p>
        </p:txBody>
      </p:sp>
      <p:sp>
        <p:nvSpPr>
          <p:cNvPr id="7" name="Footer Placeholder 6"/>
          <p:cNvSpPr>
            <a:spLocks noGrp="1"/>
          </p:cNvSpPr>
          <p:nvPr>
            <p:ph type="ftr" sz="quarter" idx="10"/>
          </p:nvPr>
        </p:nvSpPr>
        <p:spPr/>
        <p:txBody>
          <a:bodyPr/>
          <a:lstStyle/>
          <a:p>
            <a:r>
              <a:rPr lang="en-US" smtClean="0"/>
              <a:t>LHC status </a:t>
            </a:r>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RF work from 16:30 to 19:30</a:t>
            </a:r>
            <a:endParaRPr lang="en-GB" dirty="0"/>
          </a:p>
        </p:txBody>
      </p:sp>
      <p:sp>
        <p:nvSpPr>
          <p:cNvPr id="6" name="Content Placeholder 5"/>
          <p:cNvSpPr>
            <a:spLocks noGrp="1"/>
          </p:cNvSpPr>
          <p:nvPr>
            <p:ph idx="1"/>
          </p:nvPr>
        </p:nvSpPr>
        <p:spPr>
          <a:xfrm>
            <a:off x="500034" y="714356"/>
            <a:ext cx="8229600" cy="5111750"/>
          </a:xfrm>
        </p:spPr>
        <p:txBody>
          <a:bodyPr/>
          <a:lstStyle/>
          <a:p>
            <a:r>
              <a:rPr lang="en-US" dirty="0" smtClean="0"/>
              <a:t>COGGING</a:t>
            </a:r>
            <a:r>
              <a:rPr lang="en-US" dirty="0" smtClean="0"/>
              <a:t>: move reference ring 2 by full two RF periods (5 ns). Check with CMS. Told that we were left with remaining 880ps. Move phase further by 120 degrees. CMS intersect error now 15 ps. May not stay that well centered for long</a:t>
            </a:r>
            <a:r>
              <a:rPr lang="en-US" dirty="0" smtClean="0"/>
              <a:t>....</a:t>
            </a:r>
            <a:endParaRPr lang="en-US" dirty="0" smtClean="0"/>
          </a:p>
          <a:p>
            <a:r>
              <a:rPr lang="en-US" dirty="0" smtClean="0"/>
              <a:t>CAPTURE: adjust gains of Phase PU chain to prepare for higher bunch intensity. So far it had been optimized for 5E9, now adjusted for 2E10 per bunch. This was first done with circulating beam in ring 1 and 2 (~ 3E9). Then we requested Circulate and Dump conditions to fine-tune capture. Finished in Ring1 by 19:30.</a:t>
            </a:r>
          </a:p>
          <a:p>
            <a:r>
              <a:rPr lang="en-US" dirty="0" smtClean="0"/>
              <a:t>Waiting for handshake on Beam 2 till 20:05. </a:t>
            </a:r>
          </a:p>
          <a:p>
            <a:r>
              <a:rPr lang="en-US" dirty="0" smtClean="0"/>
              <a:t>20:30 still no Beam back in ring2. Beam dump problem. We leave...</a:t>
            </a:r>
          </a:p>
          <a:p>
            <a:endParaRPr lang="en-GB" dirty="0"/>
          </a:p>
        </p:txBody>
      </p:sp>
      <p:sp>
        <p:nvSpPr>
          <p:cNvPr id="3" name="Footer Placeholder 2"/>
          <p:cNvSpPr>
            <a:spLocks noGrp="1"/>
          </p:cNvSpPr>
          <p:nvPr>
            <p:ph type="ftr" sz="quarter" idx="10"/>
          </p:nvPr>
        </p:nvSpPr>
        <p:spPr/>
        <p:txBody>
          <a:bodyPr/>
          <a:lstStyle/>
          <a:p>
            <a:r>
              <a:rPr lang="en-US" smtClean="0"/>
              <a:t>LHC status </a:t>
            </a:r>
            <a:endParaRPr lang="en-US" dirty="0"/>
          </a:p>
        </p:txBody>
      </p:sp>
      <p:sp>
        <p:nvSpPr>
          <p:cNvPr id="4" name="Date Placeholder 3"/>
          <p:cNvSpPr>
            <a:spLocks noGrp="1"/>
          </p:cNvSpPr>
          <p:nvPr>
            <p:ph type="dt" sz="half" idx="12"/>
          </p:nvPr>
        </p:nvSpPr>
        <p:spPr/>
        <p:txBody>
          <a:bodyPr/>
          <a:lstStyle/>
          <a:p>
            <a:r>
              <a:rPr lang="en-US" smtClean="0"/>
              <a:t>02-12-09</a:t>
            </a:r>
            <a:endParaRPr lang="en-US" dirty="0"/>
          </a:p>
        </p:txBody>
      </p:sp>
      <p:sp>
        <p:nvSpPr>
          <p:cNvPr id="8" name="TextBox 7"/>
          <p:cNvSpPr txBox="1"/>
          <p:nvPr/>
        </p:nvSpPr>
        <p:spPr>
          <a:xfrm>
            <a:off x="6143636" y="6000768"/>
            <a:ext cx="2214578" cy="707886"/>
          </a:xfrm>
          <a:prstGeom prst="rect">
            <a:avLst/>
          </a:prstGeom>
          <a:noFill/>
        </p:spPr>
        <p:txBody>
          <a:bodyPr wrap="square" rtlCol="0">
            <a:spAutoFit/>
          </a:bodyPr>
          <a:lstStyle/>
          <a:p>
            <a:r>
              <a:rPr lang="en-GB" dirty="0" smtClean="0"/>
              <a:t>Philippe Baudrenghien</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smtClean="0"/>
              <a:t>MPS Checks: threshold studies for BLM's at last IR7 TCLA (tungsten) collimators, IR7 primary collimators, and IR7  skew primary collimators.</a:t>
            </a:r>
          </a:p>
          <a:p>
            <a:r>
              <a:rPr lang="en-US" dirty="0" smtClean="0"/>
              <a:t>Create </a:t>
            </a:r>
            <a:r>
              <a:rPr lang="en-US" dirty="0" smtClean="0"/>
              <a:t>known beam loss by scraping full beam with collimator jaw moving at 2mm/s. No very big dependence on angle.</a:t>
            </a:r>
          </a:p>
          <a:p>
            <a:r>
              <a:rPr lang="en-US" dirty="0" smtClean="0"/>
              <a:t>Example </a:t>
            </a:r>
            <a:r>
              <a:rPr lang="en-US" dirty="0" smtClean="0"/>
              <a:t>for TCLAs  we see a factor 2 for 600 </a:t>
            </a:r>
            <a:r>
              <a:rPr lang="en-US" dirty="0" err="1" smtClean="0"/>
              <a:t>murad</a:t>
            </a:r>
            <a:r>
              <a:rPr lang="en-US" dirty="0" smtClean="0"/>
              <a:t> angle change of collimator jaw. </a:t>
            </a:r>
          </a:p>
          <a:p>
            <a:r>
              <a:rPr lang="en-US" dirty="0" smtClean="0"/>
              <a:t>01:10:36 18 kV fault  at Pt 1- all FMCM triggered the BIS.</a:t>
            </a:r>
          </a:p>
          <a:p>
            <a:endParaRPr lang="en-GB" dirty="0"/>
          </a:p>
        </p:txBody>
      </p:sp>
      <p:sp>
        <p:nvSpPr>
          <p:cNvPr id="4" name="Footer Placeholder 3"/>
          <p:cNvSpPr>
            <a:spLocks noGrp="1"/>
          </p:cNvSpPr>
          <p:nvPr>
            <p:ph type="ftr" sz="quarter" idx="10"/>
          </p:nvPr>
        </p:nvSpPr>
        <p:spPr/>
        <p:txBody>
          <a:bodyPr/>
          <a:lstStyle/>
          <a:p>
            <a:r>
              <a:rPr lang="en-US" smtClean="0"/>
              <a:t>LHC status </a:t>
            </a:r>
            <a:endParaRPr lang="en-US" dirty="0"/>
          </a:p>
        </p:txBody>
      </p:sp>
      <p:sp>
        <p:nvSpPr>
          <p:cNvPr id="5" name="Date Placeholder 4"/>
          <p:cNvSpPr>
            <a:spLocks noGrp="1"/>
          </p:cNvSpPr>
          <p:nvPr>
            <p:ph type="dt" sz="half" idx="12"/>
          </p:nvPr>
        </p:nvSpPr>
        <p:spPr/>
        <p:txBody>
          <a:bodyPr/>
          <a:lstStyle/>
          <a:p>
            <a:r>
              <a:rPr lang="en-US" smtClean="0"/>
              <a:t>02-12-09</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 kV cut</a:t>
            </a:r>
            <a:endParaRPr lang="en-GB" dirty="0"/>
          </a:p>
        </p:txBody>
      </p:sp>
      <p:sp>
        <p:nvSpPr>
          <p:cNvPr id="3" name="Content Placeholder 2"/>
          <p:cNvSpPr>
            <a:spLocks noGrp="1"/>
          </p:cNvSpPr>
          <p:nvPr>
            <p:ph idx="1"/>
          </p:nvPr>
        </p:nvSpPr>
        <p:spPr>
          <a:xfrm>
            <a:off x="428596" y="857232"/>
            <a:ext cx="8229600" cy="5111750"/>
          </a:xfrm>
        </p:spPr>
        <p:txBody>
          <a:bodyPr/>
          <a:lstStyle/>
          <a:p>
            <a:r>
              <a:rPr lang="en-US" dirty="0" smtClean="0"/>
              <a:t>01:23   18 kV Cell SEM12 – point 1</a:t>
            </a:r>
          </a:p>
          <a:p>
            <a:pPr lvl="1"/>
            <a:r>
              <a:rPr lang="en-US" dirty="0" smtClean="0"/>
              <a:t>Short circuit - breaker</a:t>
            </a:r>
          </a:p>
          <a:p>
            <a:r>
              <a:rPr lang="en-US" dirty="0" smtClean="0"/>
              <a:t>Auto-transfer not successful</a:t>
            </a:r>
          </a:p>
          <a:p>
            <a:r>
              <a:rPr lang="en-US" dirty="0" smtClean="0"/>
              <a:t>SIG not available to </a:t>
            </a:r>
            <a:r>
              <a:rPr lang="en-US" dirty="0" err="1" smtClean="0"/>
              <a:t>Meyrin</a:t>
            </a:r>
            <a:r>
              <a:rPr lang="en-US" dirty="0" smtClean="0"/>
              <a:t> site</a:t>
            </a:r>
          </a:p>
          <a:p>
            <a:r>
              <a:rPr lang="en-US" dirty="0" smtClean="0"/>
              <a:t>Diesels cut in OK </a:t>
            </a:r>
          </a:p>
          <a:p>
            <a:r>
              <a:rPr lang="en-US" dirty="0" smtClean="0"/>
              <a:t>EL went manual on transfer</a:t>
            </a:r>
          </a:p>
          <a:p>
            <a:pPr lvl="1"/>
            <a:r>
              <a:rPr lang="en-US" dirty="0" smtClean="0"/>
              <a:t>connected </a:t>
            </a:r>
            <a:r>
              <a:rPr lang="en-US" dirty="0" err="1" smtClean="0"/>
              <a:t>Meyrin</a:t>
            </a:r>
            <a:r>
              <a:rPr lang="en-US" dirty="0" smtClean="0"/>
              <a:t> to </a:t>
            </a:r>
            <a:r>
              <a:rPr lang="en-US" dirty="0" err="1" smtClean="0"/>
              <a:t>Prevessin</a:t>
            </a:r>
            <a:r>
              <a:rPr lang="en-US" dirty="0" smtClean="0"/>
              <a:t> via MP6</a:t>
            </a:r>
          </a:p>
          <a:p>
            <a:pPr lvl="1"/>
            <a:r>
              <a:rPr lang="en-US" dirty="0" smtClean="0"/>
              <a:t>limited power 40 MW</a:t>
            </a:r>
            <a:endParaRPr lang="en-US" dirty="0" smtClean="0"/>
          </a:p>
          <a:p>
            <a:r>
              <a:rPr lang="en-US" dirty="0" smtClean="0"/>
              <a:t>LHC</a:t>
            </a:r>
          </a:p>
          <a:p>
            <a:pPr lvl="1"/>
            <a:r>
              <a:rPr lang="en-US" dirty="0" smtClean="0"/>
              <a:t>Lost 6/8 sectors – external on PCs</a:t>
            </a:r>
          </a:p>
          <a:p>
            <a:pPr lvl="1"/>
            <a:r>
              <a:rPr lang="en-US" dirty="0" err="1" smtClean="0"/>
              <a:t>Cryo</a:t>
            </a:r>
            <a:r>
              <a:rPr lang="en-US" dirty="0" smtClean="0"/>
              <a:t> OK</a:t>
            </a:r>
          </a:p>
          <a:p>
            <a:r>
              <a:rPr lang="en-US" dirty="0" smtClean="0"/>
              <a:t>LINAC2, booster, PS dropped</a:t>
            </a:r>
          </a:p>
          <a:p>
            <a:r>
              <a:rPr lang="en-US" dirty="0" smtClean="0"/>
              <a:t>SPS OK – flat lined</a:t>
            </a:r>
            <a:endParaRPr lang="en-GB" dirty="0" smtClean="0"/>
          </a:p>
          <a:p>
            <a:pPr lvl="1"/>
            <a:endParaRPr lang="en-US" dirty="0" smtClean="0"/>
          </a:p>
          <a:p>
            <a:endParaRPr lang="en-GB" dirty="0"/>
          </a:p>
        </p:txBody>
      </p:sp>
      <p:sp>
        <p:nvSpPr>
          <p:cNvPr id="4" name="Footer Placeholder 3"/>
          <p:cNvSpPr>
            <a:spLocks noGrp="1"/>
          </p:cNvSpPr>
          <p:nvPr>
            <p:ph type="ftr" sz="quarter" idx="10"/>
          </p:nvPr>
        </p:nvSpPr>
        <p:spPr/>
        <p:txBody>
          <a:bodyPr/>
          <a:lstStyle/>
          <a:p>
            <a:r>
              <a:rPr lang="en-US" smtClean="0"/>
              <a:t>LHC status </a:t>
            </a:r>
            <a:endParaRPr lang="en-US" dirty="0"/>
          </a:p>
        </p:txBody>
      </p:sp>
      <p:sp>
        <p:nvSpPr>
          <p:cNvPr id="5" name="Date Placeholder 4"/>
          <p:cNvSpPr>
            <a:spLocks noGrp="1"/>
          </p:cNvSpPr>
          <p:nvPr>
            <p:ph type="dt" sz="half" idx="12"/>
          </p:nvPr>
        </p:nvSpPr>
        <p:spPr/>
        <p:txBody>
          <a:bodyPr/>
          <a:lstStyle/>
          <a:p>
            <a:r>
              <a:rPr lang="en-US" smtClean="0"/>
              <a:t>02-12-09</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a:p>
        </p:txBody>
      </p:sp>
      <p:sp>
        <p:nvSpPr>
          <p:cNvPr id="4" name="Footer Placeholder 3"/>
          <p:cNvSpPr>
            <a:spLocks noGrp="1"/>
          </p:cNvSpPr>
          <p:nvPr>
            <p:ph type="ftr" sz="quarter" idx="10"/>
          </p:nvPr>
        </p:nvSpPr>
        <p:spPr/>
        <p:txBody>
          <a:bodyPr/>
          <a:lstStyle/>
          <a:p>
            <a:r>
              <a:rPr lang="en-US" smtClean="0"/>
              <a:t>LHC status </a:t>
            </a:r>
            <a:endParaRPr lang="en-US" dirty="0"/>
          </a:p>
        </p:txBody>
      </p:sp>
      <p:sp>
        <p:nvSpPr>
          <p:cNvPr id="5" name="Date Placeholder 4"/>
          <p:cNvSpPr>
            <a:spLocks noGrp="1"/>
          </p:cNvSpPr>
          <p:nvPr>
            <p:ph type="dt" sz="half" idx="12"/>
          </p:nvPr>
        </p:nvSpPr>
        <p:spPr/>
        <p:txBody>
          <a:bodyPr/>
          <a:lstStyle/>
          <a:p>
            <a:r>
              <a:rPr lang="en-US" smtClean="0"/>
              <a:t>02-12-09</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14282" y="785793"/>
            <a:ext cx="3643338" cy="5863167"/>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214810" y="785793"/>
            <a:ext cx="3857652" cy="585549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Footer Placeholder 2"/>
          <p:cNvSpPr>
            <a:spLocks noGrp="1"/>
          </p:cNvSpPr>
          <p:nvPr>
            <p:ph type="ftr" sz="quarter" idx="10"/>
          </p:nvPr>
        </p:nvSpPr>
        <p:spPr/>
        <p:txBody>
          <a:bodyPr/>
          <a:lstStyle/>
          <a:p>
            <a:r>
              <a:rPr lang="en-US" smtClean="0"/>
              <a:t>LHC status </a:t>
            </a:r>
            <a:endParaRPr lang="en-US" dirty="0"/>
          </a:p>
        </p:txBody>
      </p:sp>
      <p:sp>
        <p:nvSpPr>
          <p:cNvPr id="4" name="Date Placeholder 3"/>
          <p:cNvSpPr>
            <a:spLocks noGrp="1"/>
          </p:cNvSpPr>
          <p:nvPr>
            <p:ph type="dt" sz="half" idx="12"/>
          </p:nvPr>
        </p:nvSpPr>
        <p:spPr/>
        <p:txBody>
          <a:bodyPr/>
          <a:lstStyle/>
          <a:p>
            <a:r>
              <a:rPr lang="en-US" smtClean="0"/>
              <a:t>02-12-09</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876425" y="823913"/>
            <a:ext cx="5391150" cy="52101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emplate>
  <TotalTime>26772</TotalTime>
  <Words>401</Words>
  <Application>Microsoft Office PowerPoint</Application>
  <PresentationFormat>On-screen Show (4:3)</PresentationFormat>
  <Paragraphs>43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Pixel</vt:lpstr>
      <vt:lpstr>Yesterday</vt:lpstr>
      <vt:lpstr>LBDS</vt:lpstr>
      <vt:lpstr>RF work from 16:30 to 19:30</vt:lpstr>
      <vt:lpstr>Slide 4</vt:lpstr>
      <vt:lpstr>18 kV cut</vt:lpstr>
      <vt:lpstr>Slide 6</vt:lpstr>
      <vt:lpstr>Slide 7</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FGC Software Design Review</dc:title>
  <dc:creator>Quentin King</dc:creator>
  <cp:lastModifiedBy>Lamont</cp:lastModifiedBy>
  <cp:revision>1430</cp:revision>
  <dcterms:created xsi:type="dcterms:W3CDTF">2009-11-16T10:02:44Z</dcterms:created>
  <dcterms:modified xsi:type="dcterms:W3CDTF">2009-12-02T07:26:59Z</dcterms:modified>
</cp:coreProperties>
</file>