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3"/>
  </p:notesMasterIdLst>
  <p:sldIdLst>
    <p:sldId id="1197" r:id="rId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CC"/>
    <a:srgbClr val="FF3300"/>
    <a:srgbClr val="FF00FF"/>
    <a:srgbClr val="66FF33"/>
    <a:srgbClr val="3333FF"/>
    <a:srgbClr val="0000FF"/>
    <a:srgbClr val="FF9900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06" autoAdjust="0"/>
  </p:normalViewPr>
  <p:slideViewPr>
    <p:cSldViewPr>
      <p:cViewPr varScale="1">
        <p:scale>
          <a:sx n="87" d="100"/>
          <a:sy n="87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B9D4380-6F19-4A7E-93F2-E14642744991}" type="datetime1">
              <a:rPr lang="en-GB" smtClean="0"/>
              <a:t>28/11/2012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071A-2CDE-4F64-8478-D74B690A888A}" type="datetime1">
              <a:rPr lang="en-GB" smtClean="0"/>
              <a:t>28/11/2012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28/11/2012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DF66D-7345-4F19-BF7B-E480E373C532}" type="datetime1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A1C59BB-CC43-4614-B10A-F41B1F3EF9F4}" type="datetime1">
              <a:rPr lang="en-GB" smtClean="0"/>
              <a:t>28/11/2012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04:00 End of MD</a:t>
            </a:r>
          </a:p>
          <a:p>
            <a:r>
              <a:rPr lang="en-US" sz="2000" dirty="0" smtClean="0"/>
              <a:t>04:00 – 07:00 Bunch length reduction and heating (B. Salvant et al.) - </a:t>
            </a:r>
            <a:r>
              <a:rPr lang="en-US" sz="2000" dirty="0" err="1" smtClean="0"/>
              <a:t>tbc</a:t>
            </a:r>
            <a:endParaRPr lang="en-US" sz="2000" dirty="0" smtClean="0"/>
          </a:p>
          <a:p>
            <a:r>
              <a:rPr lang="en-US" sz="2000" dirty="0" smtClean="0"/>
              <a:t>07:00 – 09:00 IR8 aperture measurement (M. Giovannozzi et al.) - </a:t>
            </a:r>
            <a:r>
              <a:rPr lang="en-US" sz="2000" dirty="0" err="1" smtClean="0"/>
              <a:t>tbc</a:t>
            </a:r>
            <a:endParaRPr lang="en-US" sz="2000" dirty="0" smtClean="0"/>
          </a:p>
          <a:p>
            <a:r>
              <a:rPr lang="en-US" sz="2000" dirty="0" smtClean="0"/>
              <a:t>CMS solenoid expect to ramp up during the morning?</a:t>
            </a:r>
          </a:p>
          <a:p>
            <a:r>
              <a:rPr lang="en-US" sz="2000" dirty="0" smtClean="0"/>
              <a:t>09:00 – 12:00 Access:</a:t>
            </a:r>
          </a:p>
          <a:p>
            <a:pPr lvl="1"/>
            <a:r>
              <a:rPr lang="en-US" sz="1600" dirty="0" smtClean="0"/>
              <a:t>ALICE network switch (US25)</a:t>
            </a:r>
          </a:p>
          <a:p>
            <a:pPr lvl="1"/>
            <a:r>
              <a:rPr lang="en-US" sz="1600" dirty="0" smtClean="0"/>
              <a:t>60 A power converter RCBV27.L5B1, sub-converters of RQD.A12, RQD.A23, RQF.A23 </a:t>
            </a:r>
          </a:p>
          <a:p>
            <a:pPr lvl="1"/>
            <a:r>
              <a:rPr lang="en-US" sz="1600" dirty="0" smtClean="0"/>
              <a:t>Sublimation MKI2/8 (UA)</a:t>
            </a:r>
          </a:p>
          <a:p>
            <a:pPr lvl="1"/>
            <a:r>
              <a:rPr lang="en-US" sz="1600" dirty="0" smtClean="0"/>
              <a:t>BLM (point 7</a:t>
            </a:r>
            <a:r>
              <a:rPr lang="en-US" sz="1600" dirty="0" smtClean="0"/>
              <a:t>)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12:00-13:00 Pre-cycle</a:t>
            </a:r>
          </a:p>
          <a:p>
            <a:r>
              <a:rPr lang="en-US" sz="2000" dirty="0" smtClean="0"/>
              <a:t>13:00 </a:t>
            </a:r>
            <a:r>
              <a:rPr lang="en-US" sz="2000" dirty="0" smtClean="0"/>
              <a:t>– </a:t>
            </a:r>
            <a:r>
              <a:rPr lang="en-US" sz="2000" dirty="0" smtClean="0"/>
              <a:t>16:00 </a:t>
            </a:r>
            <a:r>
              <a:rPr lang="en-US" sz="2000" dirty="0" smtClean="0"/>
              <a:t>Pilot ramp</a:t>
            </a:r>
          </a:p>
          <a:p>
            <a:r>
              <a:rPr lang="en-US" sz="2000" dirty="0" smtClean="0"/>
              <a:t>16:00 </a:t>
            </a:r>
            <a:r>
              <a:rPr lang="en-US" sz="2000" dirty="0" smtClean="0"/>
              <a:t>– </a:t>
            </a:r>
            <a:r>
              <a:rPr lang="en-US" sz="2000" dirty="0" smtClean="0"/>
              <a:t>20</a:t>
            </a:r>
            <a:r>
              <a:rPr lang="en-US" sz="2000" dirty="0" smtClean="0"/>
              <a:t>:00 </a:t>
            </a:r>
            <a:r>
              <a:rPr lang="en-US" sz="2000" dirty="0" smtClean="0"/>
              <a:t>Short physics fill with high brightness beam (compression and merging) – 78 bunches (exact filling scheme </a:t>
            </a:r>
            <a:r>
              <a:rPr lang="en-US" sz="2000" dirty="0" err="1" smtClean="0"/>
              <a:t>tbd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Physics fill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66D-7345-4F19-BF7B-E480E373C532}" type="datetime1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30782</TotalTime>
  <Words>124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LHCpresentations</vt:lpstr>
      <vt:lpstr>Tentative Plan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2684</cp:revision>
  <dcterms:created xsi:type="dcterms:W3CDTF">2010-04-25T23:23:07Z</dcterms:created>
  <dcterms:modified xsi:type="dcterms:W3CDTF">2012-11-28T09:37:52Z</dcterms:modified>
</cp:coreProperties>
</file>