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7"/>
  </p:notesMasterIdLst>
  <p:handoutMasterIdLst>
    <p:handoutMasterId r:id="rId8"/>
  </p:handoutMasterIdLst>
  <p:sldIdLst>
    <p:sldId id="1160" r:id="rId2"/>
    <p:sldId id="1163" r:id="rId3"/>
    <p:sldId id="1164" r:id="rId4"/>
    <p:sldId id="1161" r:id="rId5"/>
    <p:sldId id="1162" r:id="rId6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8000"/>
    <a:srgbClr val="FFFF99"/>
    <a:srgbClr val="CC0066"/>
    <a:srgbClr val="99FF99"/>
    <a:srgbClr val="FFCCCC"/>
    <a:srgbClr val="9FCAFF"/>
    <a:srgbClr val="DDDDDD"/>
    <a:srgbClr val="99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8" autoAdjust="0"/>
    <p:restoredTop sz="95286" autoAdjust="0"/>
  </p:normalViewPr>
  <p:slideViewPr>
    <p:cSldViewPr>
      <p:cViewPr>
        <p:scale>
          <a:sx n="100" d="100"/>
          <a:sy n="100" d="100"/>
        </p:scale>
        <p:origin x="-390" y="-192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282" y="-108"/>
      </p:cViewPr>
      <p:guideLst>
        <p:guide orient="horz" pos="2928"/>
        <p:guide pos="2208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8/15/2011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8/15/2011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8/15/2011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8/15/2011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8/15/2011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8/15/2011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660"/>
            <a:ext cx="8229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16/08/2011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8/15/2011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8/15/2011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8/15/2011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8/15/2011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8/15/2011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8/15/2011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8/15/2011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dirty="0" smtClean="0"/>
              <a:t>12/07/2011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Monday 15</a:t>
            </a:r>
            <a:r>
              <a:rPr lang="en-GB" baseline="30000" dirty="0" smtClean="0"/>
              <a:t>th</a:t>
            </a:r>
            <a:r>
              <a:rPr lang="en-GB" dirty="0" smtClean="0"/>
              <a:t> August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Cryogenics recovery</a:t>
            </a:r>
          </a:p>
          <a:p>
            <a:r>
              <a:rPr lang="en-GB" dirty="0" smtClean="0"/>
              <a:t>Accesses</a:t>
            </a:r>
          </a:p>
          <a:p>
            <a:r>
              <a:rPr lang="en-GB" dirty="0" smtClean="0"/>
              <a:t>Tests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16/08/2011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RF - </a:t>
            </a:r>
            <a:r>
              <a:rPr lang="en-US" dirty="0" smtClean="0"/>
              <a:t>crowbar problem on module 2B1 </a:t>
            </a:r>
            <a:r>
              <a:rPr lang="en-US" dirty="0" smtClean="0"/>
              <a:t>– fixed</a:t>
            </a:r>
          </a:p>
          <a:p>
            <a:r>
              <a:rPr lang="en-US" dirty="0" smtClean="0"/>
              <a:t>Noise </a:t>
            </a:r>
            <a:r>
              <a:rPr lang="en-US" dirty="0" smtClean="0"/>
              <a:t>problem on </a:t>
            </a:r>
            <a:r>
              <a:rPr lang="en-US" dirty="0" smtClean="0"/>
              <a:t>RF 4B2 – more access today</a:t>
            </a:r>
          </a:p>
          <a:p>
            <a:r>
              <a:rPr lang="en-US" dirty="0" smtClean="0"/>
              <a:t>CMS, ATLAS</a:t>
            </a:r>
          </a:p>
          <a:p>
            <a:r>
              <a:rPr lang="en-US" dirty="0" smtClean="0"/>
              <a:t>Collimators</a:t>
            </a:r>
          </a:p>
          <a:p>
            <a:r>
              <a:rPr lang="en-US" dirty="0" smtClean="0"/>
              <a:t>Beam Dump</a:t>
            </a:r>
          </a:p>
          <a:p>
            <a:r>
              <a:rPr lang="en-US" dirty="0" smtClean="0"/>
              <a:t>QPS</a:t>
            </a:r>
          </a:p>
          <a:p>
            <a:pPr lvl="1"/>
            <a:r>
              <a:rPr lang="en-US" dirty="0" smtClean="0"/>
              <a:t>ISRM </a:t>
            </a:r>
            <a:r>
              <a:rPr lang="en-US" dirty="0" smtClean="0"/>
              <a:t>(</a:t>
            </a:r>
            <a:r>
              <a:rPr lang="en-US" dirty="0" smtClean="0"/>
              <a:t>Internal Splice Resistance </a:t>
            </a:r>
            <a:r>
              <a:rPr lang="en-US" dirty="0" smtClean="0"/>
              <a:t>Measurement) on </a:t>
            </a:r>
            <a:r>
              <a:rPr lang="en-US" dirty="0" smtClean="0"/>
              <a:t>RD2.R8, RQ4.R8 and RQ5.R8 done. </a:t>
            </a:r>
          </a:p>
          <a:p>
            <a:r>
              <a:rPr lang="en-US" dirty="0" smtClean="0"/>
              <a:t>Fiber optics for access system</a:t>
            </a:r>
          </a:p>
          <a:p>
            <a:r>
              <a:rPr lang="en-US" dirty="0" smtClean="0"/>
              <a:t>BLMs and CO for BLM timing crate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16/08/2011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Dry-run </a:t>
            </a:r>
            <a:r>
              <a:rPr lang="en-US" sz="2400" dirty="0" smtClean="0"/>
              <a:t>of new functions for combined </a:t>
            </a:r>
            <a:r>
              <a:rPr lang="en-US" sz="2400" dirty="0" smtClean="0"/>
              <a:t>ramp &amp; squeeze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92620"/>
            <a:ext cx="8229600" cy="2304320"/>
          </a:xfrm>
        </p:spPr>
        <p:txBody>
          <a:bodyPr/>
          <a:lstStyle/>
          <a:p>
            <a:r>
              <a:rPr lang="en-US" sz="2000" dirty="0" smtClean="0"/>
              <a:t>Allows </a:t>
            </a:r>
            <a:r>
              <a:rPr lang="en-US" sz="2000" dirty="0" smtClean="0"/>
              <a:t>to reach 3.5m in Ip1 and IP5 at flat-top. </a:t>
            </a:r>
            <a:r>
              <a:rPr lang="en-US" sz="2000" dirty="0" smtClean="0"/>
              <a:t>Test only </a:t>
            </a:r>
            <a:r>
              <a:rPr lang="en-US" sz="2000" dirty="0" smtClean="0"/>
              <a:t>IP5 (both sides</a:t>
            </a:r>
            <a:r>
              <a:rPr lang="en-US" sz="2000" dirty="0" smtClean="0"/>
              <a:t>).</a:t>
            </a:r>
          </a:p>
          <a:p>
            <a:r>
              <a:rPr lang="en-US" sz="2000" dirty="0" smtClean="0"/>
              <a:t>The functions were successfully executed until the end of the </a:t>
            </a:r>
            <a:r>
              <a:rPr lang="en-US" sz="2000" dirty="0" smtClean="0"/>
              <a:t>ramp!</a:t>
            </a:r>
          </a:p>
          <a:p>
            <a:r>
              <a:rPr lang="en-US" sz="2000" dirty="0" smtClean="0"/>
              <a:t>Interesting </a:t>
            </a:r>
            <a:r>
              <a:rPr lang="en-US" sz="2000" dirty="0" smtClean="0"/>
              <a:t>shapes for the orbit correctors (energy scaling combined with the change of strengths during the squeeze) that will </a:t>
            </a:r>
            <a:r>
              <a:rPr lang="en-US" sz="2000" dirty="0" smtClean="0"/>
              <a:t>be interesting </a:t>
            </a:r>
            <a:r>
              <a:rPr lang="en-US" sz="2000" dirty="0" smtClean="0"/>
              <a:t>to check with beam!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16/08/2011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30" y="3140960"/>
            <a:ext cx="4800625" cy="3025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 for today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Blowing fibres in preparation of TS </a:t>
            </a:r>
          </a:p>
          <a:p>
            <a:pPr lvl="1"/>
            <a:r>
              <a:rPr lang="en-GB" smtClean="0"/>
              <a:t>Access in points 7 &amp; </a:t>
            </a:r>
            <a:r>
              <a:rPr lang="en-GB" dirty="0" smtClean="0"/>
              <a:t>8</a:t>
            </a:r>
          </a:p>
          <a:p>
            <a:r>
              <a:rPr lang="en-GB" dirty="0" smtClean="0"/>
              <a:t>Coordinate access in Point 4:</a:t>
            </a:r>
          </a:p>
          <a:p>
            <a:pPr lvl="1"/>
            <a:r>
              <a:rPr lang="en-GB" dirty="0" smtClean="0"/>
              <a:t>Access UA for RF, </a:t>
            </a:r>
            <a:r>
              <a:rPr lang="en-US" dirty="0" smtClean="0"/>
              <a:t>RF noise problem on 4B2</a:t>
            </a:r>
          </a:p>
          <a:p>
            <a:pPr lvl="1"/>
            <a:r>
              <a:rPr lang="en-US" dirty="0" smtClean="0"/>
              <a:t>Access BI </a:t>
            </a:r>
          </a:p>
          <a:p>
            <a:r>
              <a:rPr lang="en-GB" dirty="0" smtClean="0"/>
              <a:t>11:00 – 14:00 TI2 tests – SPS Q20 optics extraction</a:t>
            </a:r>
          </a:p>
          <a:p>
            <a:pPr lvl="1"/>
            <a:r>
              <a:rPr lang="en-GB" dirty="0" smtClean="0"/>
              <a:t>Close 1-2 and 2-3</a:t>
            </a:r>
          </a:p>
          <a:p>
            <a:r>
              <a:rPr lang="en-US" dirty="0" err="1" smtClean="0"/>
              <a:t>Cryo</a:t>
            </a:r>
            <a:r>
              <a:rPr lang="en-US" dirty="0" smtClean="0"/>
              <a:t> conditions expected ok at 15:00</a:t>
            </a:r>
          </a:p>
          <a:p>
            <a:r>
              <a:rPr lang="en-US" dirty="0" smtClean="0"/>
              <a:t>Pre-cycle</a:t>
            </a:r>
          </a:p>
          <a:p>
            <a:r>
              <a:rPr lang="en-US" dirty="0" smtClean="0"/>
              <a:t>Fill 1380 with slightly reduced bunch intensities</a:t>
            </a:r>
          </a:p>
          <a:p>
            <a:pPr lvl="1"/>
            <a:r>
              <a:rPr lang="en-US" dirty="0" err="1" smtClean="0"/>
              <a:t>LHCb</a:t>
            </a:r>
            <a:r>
              <a:rPr lang="en-US" dirty="0" smtClean="0"/>
              <a:t> same polarity as last week – flip when no issues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16/08/2011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Outstanding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LHCb</a:t>
            </a:r>
            <a:r>
              <a:rPr lang="en-US" dirty="0" smtClean="0"/>
              <a:t> polarity change</a:t>
            </a:r>
          </a:p>
          <a:p>
            <a:r>
              <a:rPr lang="en-US" dirty="0" smtClean="0"/>
              <a:t>TOTEM </a:t>
            </a:r>
            <a:r>
              <a:rPr lang="en-US" dirty="0" smtClean="0"/>
              <a:t>&amp; ALFA moving in during stable </a:t>
            </a:r>
            <a:r>
              <a:rPr lang="en-US" dirty="0" smtClean="0"/>
              <a:t>beams</a:t>
            </a:r>
            <a:endParaRPr lang="en-US" dirty="0" smtClean="0"/>
          </a:p>
          <a:p>
            <a:r>
              <a:rPr lang="en-US" dirty="0" smtClean="0"/>
              <a:t>‘End of fill’ tight </a:t>
            </a:r>
            <a:r>
              <a:rPr lang="en-US" dirty="0" smtClean="0"/>
              <a:t>collimators</a:t>
            </a:r>
          </a:p>
          <a:p>
            <a:pPr lvl="1"/>
            <a:r>
              <a:rPr lang="en-US" dirty="0" smtClean="0"/>
              <a:t>After about 10 h of stable beams and during day time</a:t>
            </a:r>
          </a:p>
          <a:p>
            <a:pPr lvl="1"/>
            <a:r>
              <a:rPr lang="en-US" dirty="0" smtClean="0"/>
              <a:t>In Adjust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16/08/2011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49115</TotalTime>
  <Words>251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Pixel</vt:lpstr>
      <vt:lpstr>Monday 15th August</vt:lpstr>
      <vt:lpstr>Accesses</vt:lpstr>
      <vt:lpstr>Dry-run of new functions for combined ramp &amp; squeeze</vt:lpstr>
      <vt:lpstr>Plan for today</vt:lpstr>
      <vt:lpstr>Outstanding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2759</cp:revision>
  <dcterms:created xsi:type="dcterms:W3CDTF">2010-07-26T05:43:59Z</dcterms:created>
  <dcterms:modified xsi:type="dcterms:W3CDTF">2011-08-16T06:17:11Z</dcterms:modified>
</cp:coreProperties>
</file>