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4"/>
  </p:notesMasterIdLst>
  <p:handoutMasterIdLst>
    <p:handoutMasterId r:id="rId5"/>
  </p:handoutMasterIdLst>
  <p:sldIdLst>
    <p:sldId id="1093" r:id="rId2"/>
    <p:sldId id="1099" r:id="rId3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0000"/>
    <a:srgbClr val="FFFF99"/>
    <a:srgbClr val="CC0066"/>
    <a:srgbClr val="99FF99"/>
    <a:srgbClr val="FFCCCC"/>
    <a:srgbClr val="9FCAFF"/>
    <a:srgbClr val="DDDDDD"/>
    <a:srgbClr val="99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110" d="100"/>
          <a:sy n="110" d="100"/>
        </p:scale>
        <p:origin x="-456" y="-78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5/26/2011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5/26/2011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5/26/2011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5/26/2011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5/26/2011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5/26/2011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5/26/2011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27/05/2011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5/26/2011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5/26/2011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5/26/2011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5/26/2011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5/26/2011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5/26/2011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5/26/2011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5/26/2011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26/5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3933070"/>
            <a:ext cx="8229600" cy="1728240"/>
          </a:xfrm>
        </p:spPr>
        <p:txBody>
          <a:bodyPr/>
          <a:lstStyle/>
          <a:p>
            <a:r>
              <a:rPr lang="en-US" sz="1800" dirty="0" smtClean="0"/>
              <a:t>11:00 – 21:00 Problems with electron </a:t>
            </a:r>
            <a:r>
              <a:rPr lang="en-US" sz="1800" dirty="0" smtClean="0"/>
              <a:t>stopper </a:t>
            </a:r>
            <a:r>
              <a:rPr lang="en-US" sz="1800" dirty="0" smtClean="0"/>
              <a:t>WSSH.5R4.B &amp;</a:t>
            </a:r>
            <a:r>
              <a:rPr lang="en-US" sz="1800" dirty="0" smtClean="0"/>
              <a:t> access system: faulty stopper / switch repaired</a:t>
            </a:r>
          </a:p>
          <a:p>
            <a:r>
              <a:rPr lang="en-US" sz="1800" dirty="0" smtClean="0"/>
              <a:t>21:30 Test of RF </a:t>
            </a:r>
            <a:r>
              <a:rPr lang="en-US" sz="1800" dirty="0" smtClean="0"/>
              <a:t>power interlock </a:t>
            </a:r>
            <a:r>
              <a:rPr lang="en-US" sz="1800" dirty="0" smtClean="0"/>
              <a:t>depending on beam energy with </a:t>
            </a:r>
            <a:r>
              <a:rPr lang="en-US" sz="1800" dirty="0" smtClean="0"/>
              <a:t>78 and 81 not </a:t>
            </a:r>
            <a:r>
              <a:rPr lang="en-US" sz="1800" dirty="0" smtClean="0"/>
              <a:t>powered: OK, but worries on RF-frequency interlock</a:t>
            </a:r>
            <a:endParaRPr lang="en-US" sz="1800" dirty="0" smtClean="0"/>
          </a:p>
          <a:p>
            <a:r>
              <a:rPr lang="en-US" sz="1800" dirty="0" smtClean="0"/>
              <a:t>22:00 SPS going into </a:t>
            </a:r>
            <a:r>
              <a:rPr lang="en-US" sz="1800" dirty="0" smtClean="0"/>
              <a:t>access; worries about </a:t>
            </a:r>
            <a:r>
              <a:rPr lang="en-US" sz="1800" dirty="0" err="1" smtClean="0"/>
              <a:t>quadrupole</a:t>
            </a:r>
            <a:r>
              <a:rPr lang="en-US" sz="1800" dirty="0" smtClean="0"/>
              <a:t> </a:t>
            </a:r>
            <a:r>
              <a:rPr lang="en-US" sz="1800" dirty="0" smtClean="0"/>
              <a:t>between </a:t>
            </a:r>
            <a:r>
              <a:rPr lang="en-US" sz="1800" dirty="0" smtClean="0"/>
              <a:t>sector 118 and </a:t>
            </a:r>
            <a:r>
              <a:rPr lang="en-US" sz="1800" dirty="0" smtClean="0"/>
              <a:t>140</a:t>
            </a:r>
            <a:r>
              <a:rPr lang="fr-CH" sz="1800" dirty="0" smtClean="0"/>
              <a:t> – intervention not </a:t>
            </a:r>
            <a:r>
              <a:rPr lang="fr-CH" sz="1800" dirty="0" err="1" smtClean="0"/>
              <a:t>confirmed</a:t>
            </a:r>
            <a:r>
              <a:rPr lang="fr-CH" sz="1800" dirty="0" smtClean="0"/>
              <a:t> </a:t>
            </a:r>
            <a:r>
              <a:rPr lang="fr-CH" sz="1800" dirty="0" err="1" smtClean="0"/>
              <a:t>yet</a:t>
            </a:r>
            <a:r>
              <a:rPr lang="fr-CH" sz="1800" dirty="0" smtClean="0"/>
              <a:t> </a:t>
            </a:r>
            <a:r>
              <a:rPr lang="fr-CH" sz="1800" dirty="0" err="1" smtClean="0"/>
              <a:t>this</a:t>
            </a:r>
            <a:r>
              <a:rPr lang="fr-CH" sz="1800" dirty="0" smtClean="0"/>
              <a:t> </a:t>
            </a:r>
            <a:r>
              <a:rPr lang="fr-CH" sz="1800" dirty="0" err="1" smtClean="0"/>
              <a:t>morning</a:t>
            </a:r>
            <a:endParaRPr lang="fr-CH" sz="1800" dirty="0" smtClean="0"/>
          </a:p>
          <a:p>
            <a:r>
              <a:rPr lang="en-US" sz="1800" dirty="0" smtClean="0"/>
              <a:t>RD34.LR4 was tripping, it was a fault on the 18 kV cell. OK after reset. </a:t>
            </a:r>
            <a:endParaRPr lang="en-US" sz="1800" dirty="0" smtClean="0"/>
          </a:p>
          <a:p>
            <a:r>
              <a:rPr lang="en-US" sz="1800" dirty="0" smtClean="0"/>
              <a:t>05:20 </a:t>
            </a:r>
            <a:r>
              <a:rPr lang="en-US" sz="1800" dirty="0" err="1" smtClean="0"/>
              <a:t>Cryo</a:t>
            </a:r>
            <a:r>
              <a:rPr lang="en-US" sz="1800" dirty="0" smtClean="0"/>
              <a:t> </a:t>
            </a:r>
            <a:r>
              <a:rPr lang="en-US" sz="1800" dirty="0" smtClean="0"/>
              <a:t>back – pre-cycle</a:t>
            </a:r>
          </a:p>
          <a:p>
            <a:r>
              <a:rPr lang="en-US" sz="1800" dirty="0" smtClean="0"/>
              <a:t>07:00 Injecting: 912 x 912 bunches, watching the vacuum</a:t>
            </a:r>
            <a:endParaRPr lang="en-US" sz="1600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27/5/2011</a:t>
            </a:r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90" y="692620"/>
            <a:ext cx="4301113" cy="324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1999" y="692620"/>
            <a:ext cx="4320601" cy="3242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10"/>
          <p:cNvSpPr/>
          <p:nvPr/>
        </p:nvSpPr>
        <p:spPr bwMode="auto">
          <a:xfrm>
            <a:off x="2195670" y="548600"/>
            <a:ext cx="936130" cy="432060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5111750"/>
          </a:xfrm>
        </p:spPr>
        <p:txBody>
          <a:bodyPr/>
          <a:lstStyle/>
          <a:p>
            <a:r>
              <a:rPr lang="en-GB" dirty="0" smtClean="0"/>
              <a:t>Friday</a:t>
            </a:r>
          </a:p>
          <a:p>
            <a:pPr lvl="1"/>
            <a:r>
              <a:rPr lang="en-GB" dirty="0" smtClean="0"/>
              <a:t>Fill </a:t>
            </a:r>
            <a:r>
              <a:rPr lang="en-GB" dirty="0" smtClean="0"/>
              <a:t>for physics: # </a:t>
            </a:r>
            <a:r>
              <a:rPr lang="en-GB" dirty="0" smtClean="0"/>
              <a:t>1807 – 912 x 912 bunches</a:t>
            </a:r>
            <a:endParaRPr lang="en-GB" dirty="0" smtClean="0"/>
          </a:p>
          <a:p>
            <a:pPr lvl="1"/>
            <a:r>
              <a:rPr lang="en-GB" dirty="0" smtClean="0"/>
              <a:t>End of fill: RF tests switching off one cavity</a:t>
            </a:r>
          </a:p>
          <a:p>
            <a:pPr lvl="1"/>
            <a:r>
              <a:rPr lang="en-GB" dirty="0" smtClean="0"/>
              <a:t>Check </a:t>
            </a:r>
            <a:r>
              <a:rPr lang="en-GB" dirty="0" smtClean="0"/>
              <a:t>of TDI </a:t>
            </a:r>
            <a:r>
              <a:rPr lang="fr-CH" dirty="0" smtClean="0"/>
              <a:t>/ TCP </a:t>
            </a:r>
            <a:r>
              <a:rPr lang="fr-CH" dirty="0" err="1" smtClean="0"/>
              <a:t>alignment</a:t>
            </a:r>
            <a:r>
              <a:rPr lang="fr-CH" dirty="0" smtClean="0"/>
              <a:t> &amp; </a:t>
            </a:r>
            <a:r>
              <a:rPr lang="fr-CH" dirty="0" err="1" smtClean="0"/>
              <a:t>loss</a:t>
            </a:r>
            <a:r>
              <a:rPr lang="fr-CH" dirty="0" smtClean="0"/>
              <a:t> </a:t>
            </a:r>
            <a:r>
              <a:rPr lang="fr-CH" dirty="0" err="1" smtClean="0"/>
              <a:t>maps</a:t>
            </a:r>
            <a:r>
              <a:rPr lang="fr-CH" dirty="0" smtClean="0"/>
              <a:t> </a:t>
            </a:r>
            <a:r>
              <a:rPr lang="fr-CH" dirty="0" err="1" smtClean="0"/>
              <a:t>at</a:t>
            </a:r>
            <a:r>
              <a:rPr lang="fr-CH" dirty="0" smtClean="0"/>
              <a:t> </a:t>
            </a:r>
            <a:r>
              <a:rPr lang="fr-CH" dirty="0" smtClean="0"/>
              <a:t>injection</a:t>
            </a:r>
          </a:p>
          <a:p>
            <a:pPr lvl="1"/>
            <a:r>
              <a:rPr lang="fr-CH" dirty="0" err="1" smtClean="0">
                <a:solidFill>
                  <a:srgbClr val="FF0000"/>
                </a:solidFill>
              </a:rPr>
              <a:t>Depending</a:t>
            </a:r>
            <a:r>
              <a:rPr lang="fr-CH" dirty="0" smtClean="0">
                <a:solidFill>
                  <a:srgbClr val="FF0000"/>
                </a:solidFill>
              </a:rPr>
              <a:t> on </a:t>
            </a:r>
            <a:r>
              <a:rPr lang="fr-CH" dirty="0" err="1" smtClean="0">
                <a:solidFill>
                  <a:srgbClr val="FF0000"/>
                </a:solidFill>
              </a:rPr>
              <a:t>status</a:t>
            </a:r>
            <a:r>
              <a:rPr lang="fr-CH" dirty="0" smtClean="0">
                <a:solidFill>
                  <a:srgbClr val="FF0000"/>
                </a:solidFill>
              </a:rPr>
              <a:t> of the SPS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Saturday</a:t>
            </a:r>
          </a:p>
          <a:p>
            <a:pPr lvl="1"/>
            <a:r>
              <a:rPr lang="en-GB" dirty="0" smtClean="0"/>
              <a:t>Physics</a:t>
            </a:r>
          </a:p>
          <a:p>
            <a:pPr lvl="1"/>
            <a:r>
              <a:rPr lang="en-GB" dirty="0" smtClean="0"/>
              <a:t>End of fill: TCL adjustment</a:t>
            </a:r>
          </a:p>
          <a:p>
            <a:pPr lvl="1"/>
            <a:r>
              <a:rPr lang="en-GB" dirty="0" err="1" smtClean="0"/>
              <a:t>Asynch</a:t>
            </a:r>
            <a:r>
              <a:rPr lang="en-GB" dirty="0" smtClean="0"/>
              <a:t> dump test @ 3.5 </a:t>
            </a:r>
            <a:r>
              <a:rPr lang="en-GB" dirty="0" err="1" smtClean="0"/>
              <a:t>TeV</a:t>
            </a:r>
            <a:r>
              <a:rPr lang="en-GB" dirty="0" smtClean="0"/>
              <a:t> for Roman Pots</a:t>
            </a:r>
          </a:p>
          <a:p>
            <a:pPr lvl="2"/>
            <a:r>
              <a:rPr lang="fr-CH" dirty="0" err="1" smtClean="0"/>
              <a:t>Measure</a:t>
            </a:r>
            <a:r>
              <a:rPr lang="fr-CH" dirty="0" smtClean="0"/>
              <a:t> </a:t>
            </a:r>
            <a:r>
              <a:rPr lang="fr-CH" dirty="0" err="1" smtClean="0"/>
              <a:t>chromaticity</a:t>
            </a:r>
            <a:r>
              <a:rPr lang="fr-CH" dirty="0" smtClean="0"/>
              <a:t> for FIDEL over the </a:t>
            </a:r>
            <a:r>
              <a:rPr lang="fr-CH" dirty="0" err="1" smtClean="0"/>
              <a:t>ramp</a:t>
            </a:r>
            <a:endParaRPr lang="en-GB" dirty="0" smtClean="0"/>
          </a:p>
          <a:p>
            <a:r>
              <a:rPr lang="en-GB" dirty="0" smtClean="0"/>
              <a:t>Sunday</a:t>
            </a:r>
          </a:p>
          <a:p>
            <a:pPr lvl="1"/>
            <a:r>
              <a:rPr lang="en-GB" dirty="0" smtClean="0"/>
              <a:t>Physics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27/05/2011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44272</TotalTime>
  <Words>172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Pixel</vt:lpstr>
      <vt:lpstr>Thursday 26/5</vt:lpstr>
      <vt:lpstr>Plan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2559</cp:revision>
  <dcterms:created xsi:type="dcterms:W3CDTF">2010-07-26T05:43:59Z</dcterms:created>
  <dcterms:modified xsi:type="dcterms:W3CDTF">2011-05-27T06:24:59Z</dcterms:modified>
</cp:coreProperties>
</file>