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93" r:id="rId2"/>
    <p:sldId id="1098" r:id="rId3"/>
    <p:sldId id="1101" r:id="rId4"/>
    <p:sldId id="1102" r:id="rId5"/>
    <p:sldId id="1103" r:id="rId6"/>
    <p:sldId id="1104" r:id="rId7"/>
    <p:sldId id="1100" r:id="rId8"/>
    <p:sldId id="1099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456" y="-12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5/25/2011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5/25/2011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5/25/2011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5/25/2011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5/25/2011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5/25/2011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25/05/2011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5/25/2011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5/25/2011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5/25/2011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5/25/2011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5/25/2011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5/25/2011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5/25/2011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5/25/2011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24/5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620610"/>
            <a:ext cx="8229600" cy="5184720"/>
          </a:xfrm>
        </p:spPr>
        <p:txBody>
          <a:bodyPr/>
          <a:lstStyle/>
          <a:p>
            <a:r>
              <a:rPr lang="en-US" sz="2000" dirty="0" smtClean="0"/>
              <a:t>02:00 Stable beam fill #1804 912 bunches</a:t>
            </a:r>
          </a:p>
          <a:p>
            <a:pPr lvl="1"/>
            <a:r>
              <a:rPr lang="en-US" sz="1800" b="1" dirty="0" smtClean="0"/>
              <a:t>Initial </a:t>
            </a:r>
            <a:r>
              <a:rPr lang="en-US" sz="1800" b="1" dirty="0" err="1" smtClean="0"/>
              <a:t>lumi</a:t>
            </a:r>
            <a:r>
              <a:rPr lang="en-US" sz="1800" b="1" dirty="0" smtClean="0"/>
              <a:t> 1x10</a:t>
            </a:r>
            <a:r>
              <a:rPr lang="en-US" sz="1800" b="1" baseline="30000" dirty="0" smtClean="0"/>
              <a:t>33</a:t>
            </a:r>
            <a:r>
              <a:rPr lang="en-US" sz="1800" b="1" dirty="0" smtClean="0"/>
              <a:t> cm</a:t>
            </a:r>
            <a:r>
              <a:rPr lang="en-US" sz="1800" b="1" baseline="30000" dirty="0" smtClean="0"/>
              <a:t>-2</a:t>
            </a:r>
            <a:r>
              <a:rPr lang="en-US" sz="1800" b="1" dirty="0" smtClean="0"/>
              <a:t>s</a:t>
            </a:r>
            <a:r>
              <a:rPr lang="en-US" sz="1800" b="1" baseline="30000" dirty="0" smtClean="0"/>
              <a:t>-1</a:t>
            </a:r>
            <a:r>
              <a:rPr lang="en-US" sz="1800" b="1" dirty="0" smtClean="0"/>
              <a:t> </a:t>
            </a:r>
          </a:p>
          <a:p>
            <a:r>
              <a:rPr lang="en-US" sz="2000" dirty="0" smtClean="0"/>
              <a:t>12:20 beam dumped fill #1804 </a:t>
            </a:r>
          </a:p>
          <a:p>
            <a:pPr lvl="1"/>
            <a:r>
              <a:rPr lang="en-US" sz="1800" dirty="0" smtClean="0"/>
              <a:t>RF interlock beam 1, initiated by UFO point 4 </a:t>
            </a:r>
          </a:p>
          <a:p>
            <a:pPr lvl="1"/>
            <a:r>
              <a:rPr lang="en-US" sz="1800" dirty="0" smtClean="0"/>
              <a:t>Integrated luminosity 29 pb-1</a:t>
            </a:r>
          </a:p>
          <a:p>
            <a:r>
              <a:rPr lang="en-US" sz="2000" dirty="0" smtClean="0"/>
              <a:t>Access – “planned for one hour”</a:t>
            </a:r>
          </a:p>
          <a:p>
            <a:pPr lvl="1"/>
            <a:r>
              <a:rPr lang="en-US" sz="1800" dirty="0" smtClean="0"/>
              <a:t>Transverse damper amplifier, increase RF arc detection threshold and quench resistors cooling</a:t>
            </a:r>
          </a:p>
          <a:p>
            <a:r>
              <a:rPr lang="en-US" sz="2000" dirty="0" smtClean="0"/>
              <a:t>17:30 Loss maps with injection protection in</a:t>
            </a:r>
          </a:p>
          <a:p>
            <a:r>
              <a:rPr lang="en-US" sz="2000" dirty="0" smtClean="0"/>
              <a:t>Fill #1805</a:t>
            </a:r>
          </a:p>
          <a:p>
            <a:pPr lvl="1"/>
            <a:r>
              <a:rPr lang="en-US" sz="1800" dirty="0" smtClean="0"/>
              <a:t>18:30 Start injection</a:t>
            </a:r>
          </a:p>
          <a:p>
            <a:pPr lvl="2"/>
            <a:r>
              <a:rPr lang="en-US" sz="1600" dirty="0" smtClean="0"/>
              <a:t>Some problems with BPM calibration, injection losses &amp; blow-up</a:t>
            </a:r>
          </a:p>
          <a:p>
            <a:pPr lvl="1"/>
            <a:r>
              <a:rPr lang="en-US" sz="1800" dirty="0" smtClean="0"/>
              <a:t>23:25 Stable Beams</a:t>
            </a:r>
          </a:p>
          <a:p>
            <a:pPr lvl="1"/>
            <a:r>
              <a:rPr lang="en-US" sz="1800" b="1" dirty="0" smtClean="0"/>
              <a:t>Initial </a:t>
            </a:r>
            <a:r>
              <a:rPr lang="en-US" sz="1800" b="1" dirty="0" err="1" smtClean="0"/>
              <a:t>lumi</a:t>
            </a:r>
            <a:r>
              <a:rPr lang="en-US" sz="1800" b="1" dirty="0" smtClean="0"/>
              <a:t> 1x10</a:t>
            </a:r>
            <a:r>
              <a:rPr lang="en-US" sz="1800" b="1" baseline="30000" dirty="0" smtClean="0"/>
              <a:t>33</a:t>
            </a:r>
            <a:r>
              <a:rPr lang="en-US" sz="1800" b="1" dirty="0" smtClean="0"/>
              <a:t> cm</a:t>
            </a:r>
            <a:r>
              <a:rPr lang="en-US" sz="1800" b="1" baseline="30000" dirty="0" smtClean="0"/>
              <a:t>-2</a:t>
            </a:r>
            <a:r>
              <a:rPr lang="en-US" sz="1800" b="1" dirty="0" smtClean="0"/>
              <a:t>s</a:t>
            </a:r>
            <a:r>
              <a:rPr lang="en-US" sz="1800" b="1" baseline="30000" dirty="0" smtClean="0"/>
              <a:t>-1</a:t>
            </a:r>
            <a:r>
              <a:rPr lang="en-US" sz="1800" b="1" dirty="0" smtClean="0"/>
              <a:t> </a:t>
            </a:r>
            <a:endParaRPr lang="en-US" sz="1800" b="1" dirty="0" smtClean="0"/>
          </a:p>
          <a:p>
            <a:pPr lvl="1"/>
            <a:r>
              <a:rPr lang="fr-CH" sz="1800" dirty="0" smtClean="0"/>
              <a:t>02</a:t>
            </a:r>
            <a:r>
              <a:rPr lang="en-US" sz="1800" dirty="0" smtClean="0"/>
              <a:t>:43 </a:t>
            </a:r>
            <a:r>
              <a:rPr lang="en-US" sz="1800" dirty="0" smtClean="0"/>
              <a:t>Beam dump, RF cfv-sr4-allfo1 </a:t>
            </a:r>
            <a:r>
              <a:rPr lang="en-US" sz="1800" dirty="0" smtClean="0"/>
              <a:t>power supply </a:t>
            </a:r>
            <a:r>
              <a:rPr lang="en-US" sz="1800" dirty="0" smtClean="0"/>
              <a:t>down</a:t>
            </a:r>
          </a:p>
          <a:p>
            <a:r>
              <a:rPr lang="en-US" sz="2200" dirty="0" smtClean="0"/>
              <a:t>Fill # 1806</a:t>
            </a:r>
          </a:p>
          <a:p>
            <a:pPr lvl="1"/>
            <a:r>
              <a:rPr lang="en-US" sz="1800" dirty="0" smtClean="0"/>
              <a:t>08:20 Stable beams, </a:t>
            </a:r>
            <a:r>
              <a:rPr lang="en-US" sz="1800" b="1" dirty="0" smtClean="0"/>
              <a:t>Initial </a:t>
            </a:r>
            <a:r>
              <a:rPr lang="en-US" sz="1800" b="1" dirty="0" err="1" smtClean="0"/>
              <a:t>lumi</a:t>
            </a:r>
            <a:r>
              <a:rPr lang="en-US" sz="1800" b="1" dirty="0" smtClean="0"/>
              <a:t> 1x10</a:t>
            </a:r>
            <a:r>
              <a:rPr lang="en-US" sz="1800" b="1" baseline="30000" dirty="0" smtClean="0"/>
              <a:t>33</a:t>
            </a:r>
            <a:r>
              <a:rPr lang="en-US" sz="1800" b="1" dirty="0" smtClean="0"/>
              <a:t> cm</a:t>
            </a:r>
            <a:r>
              <a:rPr lang="en-US" sz="1800" b="1" baseline="30000" dirty="0" smtClean="0"/>
              <a:t>-2</a:t>
            </a:r>
            <a:r>
              <a:rPr lang="en-US" sz="1800" b="1" dirty="0" smtClean="0"/>
              <a:t>s</a:t>
            </a:r>
            <a:r>
              <a:rPr lang="en-US" sz="1800" b="1" baseline="30000" dirty="0" smtClean="0"/>
              <a:t>-1</a:t>
            </a:r>
            <a:r>
              <a:rPr lang="en-US" sz="1800" b="1" dirty="0" smtClean="0"/>
              <a:t> 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25/5/2011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UFO point 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25/05/2011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764630"/>
            <a:ext cx="8569190" cy="57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3460" y="1484730"/>
            <a:ext cx="756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Dumped by RF arc detection – following a UFO in point 4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45" y="1916790"/>
            <a:ext cx="4688309" cy="302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9390" y="5229250"/>
            <a:ext cx="4896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XPOC TCT.4L5.B1</a:t>
            </a:r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30" y="1916790"/>
            <a:ext cx="4176580" cy="307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868180" y="5229250"/>
            <a:ext cx="230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PM TCTV.4L5.B1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Loss Maps at injection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25/05/2011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40" y="1340710"/>
            <a:ext cx="5256730" cy="260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07630" y="1340710"/>
            <a:ext cx="1944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B1 </a:t>
            </a:r>
            <a:r>
              <a:rPr lang="fr-CH" dirty="0" smtClean="0"/>
              <a:t>– V: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1400" y="764630"/>
            <a:ext cx="8569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H" dirty="0" err="1" smtClean="0"/>
              <a:t>With</a:t>
            </a:r>
            <a:r>
              <a:rPr lang="fr-CH" dirty="0" smtClean="0"/>
              <a:t> injection protection in, to check ratio TDI / TCP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40" y="4005080"/>
            <a:ext cx="5305243" cy="258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907630" y="3933070"/>
            <a:ext cx="1944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B2 </a:t>
            </a:r>
            <a:r>
              <a:rPr lang="fr-CH" dirty="0" smtClean="0"/>
              <a:t>– V: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50" y="2492870"/>
            <a:ext cx="1008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TDI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740440" y="5517290"/>
            <a:ext cx="1008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TDI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020340" y="1988800"/>
            <a:ext cx="1008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TCP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948330" y="5085230"/>
            <a:ext cx="1008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TCP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23410" y="5517290"/>
            <a:ext cx="136819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fr-CH" dirty="0" smtClean="0"/>
              <a:t>Looks OK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Injection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1728240"/>
          </a:xfrm>
        </p:spPr>
        <p:txBody>
          <a:bodyPr/>
          <a:lstStyle/>
          <a:p>
            <a:r>
              <a:rPr lang="fr-CH" dirty="0" smtClean="0"/>
              <a:t>Injection oscillations and </a:t>
            </a:r>
            <a:r>
              <a:rPr lang="fr-CH" dirty="0" err="1" smtClean="0"/>
              <a:t>losses</a:t>
            </a:r>
            <a:r>
              <a:rPr lang="fr-CH" dirty="0" smtClean="0"/>
              <a:t> for B1</a:t>
            </a:r>
          </a:p>
          <a:p>
            <a:pPr lvl="1"/>
            <a:r>
              <a:rPr lang="fr-CH" dirty="0" smtClean="0"/>
              <a:t>OK </a:t>
            </a:r>
            <a:r>
              <a:rPr lang="fr-CH" dirty="0" err="1" smtClean="0"/>
              <a:t>after</a:t>
            </a:r>
            <a:r>
              <a:rPr lang="fr-CH" dirty="0" smtClean="0"/>
              <a:t> </a:t>
            </a:r>
            <a:r>
              <a:rPr lang="fr-CH" dirty="0" err="1" smtClean="0"/>
              <a:t>trajectory</a:t>
            </a:r>
            <a:r>
              <a:rPr lang="fr-CH" dirty="0" smtClean="0"/>
              <a:t> correction</a:t>
            </a:r>
          </a:p>
          <a:p>
            <a:r>
              <a:rPr lang="fr-CH" dirty="0" smtClean="0"/>
              <a:t>First, </a:t>
            </a:r>
            <a:r>
              <a:rPr lang="fr-CH" dirty="0" err="1" smtClean="0"/>
              <a:t>Beams</a:t>
            </a:r>
            <a:r>
              <a:rPr lang="fr-CH" dirty="0" smtClean="0"/>
              <a:t> </a:t>
            </a:r>
            <a:r>
              <a:rPr lang="fr-CH" dirty="0" err="1" smtClean="0"/>
              <a:t>blown</a:t>
            </a:r>
            <a:r>
              <a:rPr lang="fr-CH" dirty="0" smtClean="0"/>
              <a:t> up </a:t>
            </a:r>
            <a:r>
              <a:rPr lang="fr-CH" dirty="0" err="1" smtClean="0"/>
              <a:t>at</a:t>
            </a:r>
            <a:r>
              <a:rPr lang="fr-CH" dirty="0" smtClean="0"/>
              <a:t> injection as </a:t>
            </a:r>
            <a:r>
              <a:rPr lang="fr-CH" dirty="0" err="1" smtClean="0"/>
              <a:t>well</a:t>
            </a:r>
            <a:endParaRPr lang="fr-CH" dirty="0" smtClean="0"/>
          </a:p>
          <a:p>
            <a:pPr lvl="1"/>
            <a:r>
              <a:rPr lang="fr-CH" dirty="0" smtClean="0"/>
              <a:t>OK for final injection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25/05/2011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10" y="2132820"/>
            <a:ext cx="4244533" cy="302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00" y="2924930"/>
            <a:ext cx="4896680" cy="350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Fill</a:t>
            </a:r>
            <a:r>
              <a:rPr lang="fr-CH" dirty="0" smtClean="0"/>
              <a:t> # 1805: 23:25 Stable </a:t>
            </a:r>
            <a:r>
              <a:rPr lang="fr-CH" dirty="0" err="1" smtClean="0"/>
              <a:t>Beams</a:t>
            </a:r>
            <a:r>
              <a:rPr lang="fr-CH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25/05/2011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635754"/>
            <a:ext cx="6840950" cy="178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460" y="2564880"/>
            <a:ext cx="6211110" cy="309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550" y="5733320"/>
            <a:ext cx="72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H" sz="1800" dirty="0" smtClean="0"/>
              <a:t>02</a:t>
            </a:r>
            <a:r>
              <a:rPr lang="en-US" sz="1800" dirty="0" smtClean="0"/>
              <a:t>:43 cfv-sr4-allfo1 power supply down -&gt; RF clock down</a:t>
            </a:r>
            <a:br>
              <a:rPr lang="en-US" sz="1800" dirty="0" smtClean="0"/>
            </a:br>
            <a:r>
              <a:rPr lang="en-US" sz="1800" dirty="0" smtClean="0"/>
              <a:t>Missing RF-frequency for beam dump: LBDS triggers as it should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US" sz="1800" dirty="0" smtClean="0"/>
              <a:t>RF LL piquet changed the crate </a:t>
            </a:r>
            <a:r>
              <a:rPr lang="en-GB" sz="1800" dirty="0" smtClean="0"/>
              <a:t>– no CO-FE first line</a:t>
            </a:r>
            <a:endParaRPr lang="en-US" sz="1800" dirty="0" smtClean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051650" y="4797190"/>
            <a:ext cx="3240450" cy="100814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 flipV="1">
            <a:off x="6588280" y="4221110"/>
            <a:ext cx="1008140" cy="28804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524410" y="4005080"/>
            <a:ext cx="1296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Going into physics now</a:t>
            </a:r>
            <a:endParaRPr lang="en-GB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kickers MKI Point 8 vacuum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1727955"/>
          </a:xfrm>
        </p:spPr>
        <p:txBody>
          <a:bodyPr/>
          <a:lstStyle/>
          <a:p>
            <a:r>
              <a:rPr lang="en-US" dirty="0" smtClean="0"/>
              <a:t>Vacuum increase during end of filling stopping injection for a few minutes</a:t>
            </a:r>
          </a:p>
          <a:p>
            <a:r>
              <a:rPr lang="en-US" dirty="0" smtClean="0"/>
              <a:t>Most likely e-cloud of interconnects between the injection kickers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25/05/2011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630" y="2492870"/>
            <a:ext cx="4798517" cy="367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rot="10800000">
            <a:off x="3419840" y="4581160"/>
            <a:ext cx="792110" cy="7201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067930" y="4581160"/>
            <a:ext cx="208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92D050"/>
                </a:solidFill>
              </a:rPr>
              <a:t>Vac</a:t>
            </a:r>
            <a:r>
              <a:rPr lang="en-US" sz="1600" dirty="0" smtClean="0">
                <a:solidFill>
                  <a:srgbClr val="92D050"/>
                </a:solidFill>
              </a:rPr>
              <a:t> reading MKI-C stopping injection</a:t>
            </a:r>
            <a:endParaRPr lang="en-GB" sz="1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Injection kicker MKI warming up by the beam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791825"/>
          </a:xfrm>
        </p:spPr>
        <p:txBody>
          <a:bodyPr/>
          <a:lstStyle/>
          <a:p>
            <a:r>
              <a:rPr lang="en-GB" sz="2000" dirty="0" smtClean="0"/>
              <a:t>Injection interlock set to 55 </a:t>
            </a:r>
            <a:r>
              <a:rPr lang="en-GB" sz="2000" dirty="0" smtClean="0">
                <a:sym typeface="Symbol"/>
              </a:rPr>
              <a:t></a:t>
            </a:r>
            <a:r>
              <a:rPr lang="en-GB" sz="2000" dirty="0" smtClean="0"/>
              <a:t>C measured magnet temperature</a:t>
            </a:r>
          </a:p>
          <a:p>
            <a:r>
              <a:rPr lang="en-GB" sz="2000" dirty="0" smtClean="0"/>
              <a:t>After checks this interlock level can most likely be increased until Curie temperature of magnet ferrite has been found</a:t>
            </a:r>
          </a:p>
          <a:p>
            <a:pPr lvl="1"/>
            <a:r>
              <a:rPr lang="en-GB" sz="1800" dirty="0" smtClean="0"/>
              <a:t>Above </a:t>
            </a:r>
            <a:r>
              <a:rPr lang="en-GB" sz="1800" dirty="0" err="1" smtClean="0"/>
              <a:t>Tcurie</a:t>
            </a:r>
            <a:r>
              <a:rPr lang="en-GB" sz="1800" dirty="0" smtClean="0"/>
              <a:t> (around 120</a:t>
            </a:r>
            <a:r>
              <a:rPr lang="en-GB" sz="1800" dirty="0" smtClean="0">
                <a:sym typeface="Symbol"/>
              </a:rPr>
              <a:t> </a:t>
            </a:r>
            <a:r>
              <a:rPr lang="en-GB" sz="1800" dirty="0" smtClean="0"/>
              <a:t>C) kicker magnet will loose strength rapidly </a:t>
            </a:r>
          </a:p>
          <a:p>
            <a:pPr lvl="1"/>
            <a:r>
              <a:rPr lang="en-GB" sz="1800" dirty="0" smtClean="0"/>
              <a:t>Difficult to perform reliable temperature measurement of ferrite which is under HV. Measured temperature ≠ Ferrite temperature.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25/05/2011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187530" y="2780910"/>
            <a:ext cx="6632445" cy="3313457"/>
            <a:chOff x="683460" y="2636890"/>
            <a:chExt cx="6632445" cy="331345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460" y="2636890"/>
              <a:ext cx="6632445" cy="3313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059790" y="5045170"/>
              <a:ext cx="1296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25 </a:t>
              </a:r>
              <a:r>
                <a:rPr lang="en-GB" dirty="0" smtClean="0">
                  <a:solidFill>
                    <a:srgbClr val="FFFF00"/>
                  </a:solidFill>
                  <a:sym typeface="Symbol"/>
                </a:rPr>
                <a:t></a:t>
              </a:r>
              <a:r>
                <a:rPr lang="en-GB" dirty="0" smtClean="0">
                  <a:solidFill>
                    <a:srgbClr val="FFFF00"/>
                  </a:solidFill>
                </a:rPr>
                <a:t>C</a:t>
              </a:r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31800" y="3316930"/>
              <a:ext cx="1296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45 </a:t>
              </a:r>
              <a:r>
                <a:rPr lang="en-GB" dirty="0" smtClean="0">
                  <a:solidFill>
                    <a:srgbClr val="FFFF00"/>
                  </a:solidFill>
                  <a:sym typeface="Symbol"/>
                </a:rPr>
                <a:t></a:t>
              </a:r>
              <a:r>
                <a:rPr lang="en-GB" dirty="0" smtClean="0">
                  <a:solidFill>
                    <a:srgbClr val="FFFF00"/>
                  </a:solidFill>
                </a:rPr>
                <a:t>C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 smtClean="0"/>
              <a:t>Wednesday</a:t>
            </a:r>
          </a:p>
          <a:p>
            <a:pPr lvl="1"/>
            <a:r>
              <a:rPr lang="en-GB" dirty="0" smtClean="0"/>
              <a:t>Fill #1806 going into physics right now</a:t>
            </a:r>
          </a:p>
          <a:p>
            <a:pPr lvl="1"/>
            <a:r>
              <a:rPr lang="en-GB" dirty="0" smtClean="0"/>
              <a:t>End of fill: RF tests switching off one cavity</a:t>
            </a:r>
          </a:p>
          <a:p>
            <a:pPr lvl="1"/>
            <a:r>
              <a:rPr lang="en-GB" dirty="0" smtClean="0"/>
              <a:t>Test of RF power interlock</a:t>
            </a:r>
          </a:p>
          <a:p>
            <a:pPr lvl="1"/>
            <a:r>
              <a:rPr lang="en-GB" dirty="0" smtClean="0"/>
              <a:t>TCLIB alignment</a:t>
            </a:r>
          </a:p>
          <a:p>
            <a:r>
              <a:rPr lang="en-GB" dirty="0" smtClean="0"/>
              <a:t>Thursday</a:t>
            </a:r>
          </a:p>
          <a:p>
            <a:pPr lvl="1"/>
            <a:r>
              <a:rPr lang="en-GB" dirty="0" smtClean="0"/>
              <a:t>Physics</a:t>
            </a:r>
          </a:p>
          <a:p>
            <a:pPr lvl="1"/>
            <a:r>
              <a:rPr lang="en-GB" dirty="0" smtClean="0"/>
              <a:t>End of fill: TCL adjustment</a:t>
            </a:r>
          </a:p>
          <a:p>
            <a:pPr lvl="1"/>
            <a:r>
              <a:rPr lang="en-GB" dirty="0" err="1" smtClean="0"/>
              <a:t>Asynch</a:t>
            </a:r>
            <a:r>
              <a:rPr lang="en-GB" dirty="0" smtClean="0"/>
              <a:t> dump test @ 3.5 </a:t>
            </a:r>
            <a:r>
              <a:rPr lang="en-GB" dirty="0" err="1" smtClean="0"/>
              <a:t>TeV</a:t>
            </a:r>
            <a:r>
              <a:rPr lang="en-GB" dirty="0" smtClean="0"/>
              <a:t> for Roman Pots</a:t>
            </a:r>
          </a:p>
          <a:p>
            <a:pPr lvl="2"/>
            <a:r>
              <a:rPr lang="fr-CH" dirty="0" err="1" smtClean="0"/>
              <a:t>Measure</a:t>
            </a:r>
            <a:r>
              <a:rPr lang="fr-CH" dirty="0" smtClean="0"/>
              <a:t> </a:t>
            </a:r>
            <a:r>
              <a:rPr lang="fr-CH" dirty="0" err="1" smtClean="0"/>
              <a:t>chromaticity</a:t>
            </a:r>
            <a:r>
              <a:rPr lang="fr-CH" dirty="0" smtClean="0"/>
              <a:t> for FIDEL over the </a:t>
            </a:r>
            <a:r>
              <a:rPr lang="fr-CH" dirty="0" err="1" smtClean="0"/>
              <a:t>ramp</a:t>
            </a:r>
            <a:endParaRPr lang="en-GB" dirty="0" smtClean="0"/>
          </a:p>
          <a:p>
            <a:r>
              <a:rPr lang="en-GB" dirty="0" smtClean="0"/>
              <a:t>Fri – Sun</a:t>
            </a:r>
          </a:p>
          <a:p>
            <a:pPr lvl="1"/>
            <a:r>
              <a:rPr lang="en-GB" dirty="0" smtClean="0"/>
              <a:t>Physics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25/05/2011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43612</TotalTime>
  <Words>394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Tuesday 24/5</vt:lpstr>
      <vt:lpstr>UFO point 4</vt:lpstr>
      <vt:lpstr>Loss Maps at injection</vt:lpstr>
      <vt:lpstr>Injection</vt:lpstr>
      <vt:lpstr>Fill # 1805: 23:25 Stable Beams </vt:lpstr>
      <vt:lpstr>Injection kickers MKI Point 8 vacuum</vt:lpstr>
      <vt:lpstr>Injection kicker MKI warming up by the beam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2544</cp:revision>
  <dcterms:created xsi:type="dcterms:W3CDTF">2010-07-26T05:43:59Z</dcterms:created>
  <dcterms:modified xsi:type="dcterms:W3CDTF">2011-05-25T08:03:44Z</dcterms:modified>
</cp:coreProperties>
</file>