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4"/>
  </p:notesMasterIdLst>
  <p:handoutMasterIdLst>
    <p:handoutMasterId r:id="rId5"/>
  </p:handoutMasterIdLst>
  <p:sldIdLst>
    <p:sldId id="1182" r:id="rId2"/>
    <p:sldId id="1183" r:id="rId3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4FBE"/>
    <a:srgbClr val="B02E9D"/>
    <a:srgbClr val="0000FF"/>
    <a:srgbClr val="008000"/>
    <a:srgbClr val="FF0000"/>
    <a:srgbClr val="FFFF99"/>
    <a:srgbClr val="CC0066"/>
    <a:srgbClr val="99FF99"/>
    <a:srgbClr val="FFCCCC"/>
    <a:srgbClr val="9FCA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37" autoAdjust="0"/>
    <p:restoredTop sz="95267" autoAdjust="0"/>
  </p:normalViewPr>
  <p:slideViewPr>
    <p:cSldViewPr>
      <p:cViewPr varScale="1">
        <p:scale>
          <a:sx n="105" d="100"/>
          <a:sy n="105" d="100"/>
        </p:scale>
        <p:origin x="-294" y="-78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5/6/2011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06/05/2011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Thursday 5</a:t>
            </a:r>
            <a:r>
              <a:rPr lang="en-GB" baseline="30000" dirty="0" smtClean="0"/>
              <a:t>th</a:t>
            </a:r>
            <a:r>
              <a:rPr lang="en-GB" dirty="0" smtClean="0"/>
              <a:t> May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410" y="692620"/>
            <a:ext cx="8641200" cy="4896680"/>
          </a:xfrm>
        </p:spPr>
        <p:txBody>
          <a:bodyPr/>
          <a:lstStyle/>
          <a:p>
            <a:r>
              <a:rPr lang="en-US" sz="2000" dirty="0" smtClean="0"/>
              <a:t>7:00 Access RQTF.A23B1 water fault </a:t>
            </a:r>
          </a:p>
          <a:p>
            <a:r>
              <a:rPr lang="en-US" sz="2000" dirty="0" smtClean="0"/>
              <a:t>9:45 </a:t>
            </a:r>
            <a:r>
              <a:rPr lang="en-US" sz="2000" dirty="0" smtClean="0"/>
              <a:t>injecting, start of MD on RF single bunch instabilities</a:t>
            </a:r>
          </a:p>
          <a:p>
            <a:r>
              <a:rPr lang="en-US" sz="2000" dirty="0" smtClean="0"/>
              <a:t>14:45 Dump beam and try 90 m </a:t>
            </a:r>
            <a:r>
              <a:rPr lang="en-US" sz="2000" dirty="0" err="1" smtClean="0"/>
              <a:t>unsqueezed</a:t>
            </a:r>
            <a:r>
              <a:rPr lang="en-US" sz="2000" dirty="0" smtClean="0"/>
              <a:t> optics without beam</a:t>
            </a:r>
          </a:p>
          <a:p>
            <a:r>
              <a:rPr lang="en-US" sz="2000" dirty="0" smtClean="0"/>
              <a:t>16:15 During ramp down and pre-cycle load new timing tables for dampers (MD) and Fidel, restart timing system</a:t>
            </a:r>
          </a:p>
          <a:p>
            <a:r>
              <a:rPr lang="en-US" sz="2000" dirty="0" smtClean="0"/>
              <a:t>18:00 Injecting beam for MD on 90 m </a:t>
            </a:r>
            <a:r>
              <a:rPr lang="en-US" sz="2000" dirty="0" err="1" smtClean="0"/>
              <a:t>unsqueezed</a:t>
            </a:r>
            <a:r>
              <a:rPr lang="en-US" sz="2000" dirty="0" smtClean="0"/>
              <a:t> optics</a:t>
            </a:r>
          </a:p>
          <a:p>
            <a:pPr lvl="1"/>
            <a:r>
              <a:rPr lang="en-US" sz="1800" dirty="0" smtClean="0"/>
              <a:t>21:45 b* = 90 m at IP1 and IP5</a:t>
            </a:r>
          </a:p>
          <a:p>
            <a:r>
              <a:rPr lang="en-US" sz="2000" dirty="0" smtClean="0"/>
              <a:t>24:00  Lost sector 81 because of the QPS DQAMG in odd side tripped</a:t>
            </a:r>
          </a:p>
          <a:p>
            <a:r>
              <a:rPr lang="en-US" sz="2000" dirty="0" smtClean="0"/>
              <a:t>01:30 Switches cold, pre-cycle</a:t>
            </a:r>
          </a:p>
          <a:p>
            <a:r>
              <a:rPr lang="en-US" sz="2000" dirty="0" smtClean="0"/>
              <a:t>02:45 Injected beams. Start MD cross calibration of BSRT/WS/BGI </a:t>
            </a:r>
          </a:p>
          <a:p>
            <a:r>
              <a:rPr lang="en-US" sz="2000" dirty="0" smtClean="0"/>
              <a:t>06:00 Beams dumped, power glitch. RB.A56 tripped with slow abort. </a:t>
            </a:r>
            <a:r>
              <a:rPr lang="en-US" sz="2000" dirty="0" err="1" smtClean="0"/>
              <a:t>Precycle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06:45 Beams back again after manual pre-cycle</a:t>
            </a:r>
          </a:p>
          <a:p>
            <a:r>
              <a:rPr lang="en-US" sz="2000" dirty="0" smtClean="0"/>
              <a:t>07:45 Start ramp. B1 lost due to TCDQ position interlock. Continue B2.</a:t>
            </a:r>
          </a:p>
          <a:p>
            <a:r>
              <a:rPr lang="en-US" sz="2000" dirty="0" smtClean="0"/>
              <a:t>Plan to dump and cycle at 10:00</a:t>
            </a:r>
          </a:p>
          <a:p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134080" y="6589712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06/05/2011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RF Single-bunch instabilities MD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2448340"/>
          </a:xfrm>
        </p:spPr>
        <p:txBody>
          <a:bodyPr/>
          <a:lstStyle/>
          <a:p>
            <a:r>
              <a:rPr lang="en-US" sz="2000" dirty="0" smtClean="0"/>
              <a:t>Loosen limits on interlocked BPMS IP6 and test</a:t>
            </a:r>
          </a:p>
          <a:p>
            <a:r>
              <a:rPr lang="en-US" sz="2000" dirty="0" smtClean="0"/>
              <a:t>Inject beams with different longitudinal </a:t>
            </a:r>
            <a:r>
              <a:rPr lang="en-US" sz="2000" dirty="0" err="1" smtClean="0"/>
              <a:t>emittances</a:t>
            </a:r>
            <a:r>
              <a:rPr lang="en-US" sz="2000" dirty="0" smtClean="0"/>
              <a:t>, expect some of them to go unstable during the ramp</a:t>
            </a:r>
          </a:p>
          <a:p>
            <a:r>
              <a:rPr lang="en-US" sz="2000" dirty="0" smtClean="0"/>
              <a:t>1.6e11 ppb, .35eVs single bunches are stable in the LHC at injection energy. </a:t>
            </a:r>
          </a:p>
          <a:p>
            <a:r>
              <a:rPr lang="en-US" sz="2000" dirty="0" smtClean="0"/>
              <a:t>Ramp to 3.5 </a:t>
            </a:r>
            <a:r>
              <a:rPr lang="en-US" sz="2000" dirty="0" err="1" smtClean="0"/>
              <a:t>TeV</a:t>
            </a:r>
            <a:endParaRPr lang="en-US" sz="2000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06/05/2011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00" y="2996940"/>
            <a:ext cx="4752660" cy="354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339690" y="3284980"/>
            <a:ext cx="1944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Bunch length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563860" y="4005080"/>
            <a:ext cx="576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Inj.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427980" y="5157240"/>
            <a:ext cx="1008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Ramp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508130" y="5949350"/>
            <a:ext cx="216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Unstable at flat top after a while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940190" y="2276840"/>
            <a:ext cx="320381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 smtClean="0"/>
              <a:t>“Bunches became unstable on the flat top with phase oscillation amplitude increasing for bunches with smaller injected longitudinal </a:t>
            </a:r>
            <a:r>
              <a:rPr lang="en-US" sz="1800" dirty="0" err="1" smtClean="0"/>
              <a:t>emittance</a:t>
            </a:r>
            <a:r>
              <a:rPr lang="en-US" sz="1800" dirty="0" smtClean="0"/>
              <a:t>. Beam 2 was more unstable than beam 1. Only the first bunch with injected </a:t>
            </a:r>
            <a:r>
              <a:rPr lang="en-US" sz="1800" dirty="0" err="1" smtClean="0"/>
              <a:t>emittance</a:t>
            </a:r>
            <a:r>
              <a:rPr lang="en-US" sz="1800" dirty="0" smtClean="0"/>
              <a:t> of 0.9 </a:t>
            </a:r>
            <a:r>
              <a:rPr lang="en-US" sz="1800" dirty="0" err="1" smtClean="0"/>
              <a:t>eVs</a:t>
            </a:r>
            <a:r>
              <a:rPr lang="en-US" sz="1800" dirty="0" smtClean="0"/>
              <a:t> was stable. To see instability during the ramp (if any) bunch profile data should be </a:t>
            </a:r>
            <a:r>
              <a:rPr lang="en-US" sz="1800" dirty="0" err="1" smtClean="0"/>
              <a:t>analysed</a:t>
            </a:r>
            <a:r>
              <a:rPr lang="en-US" sz="1800" dirty="0" smtClean="0"/>
              <a:t>.”</a:t>
            </a:r>
            <a:endParaRPr lang="en-GB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51101</TotalTime>
  <Words>272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Pixel</vt:lpstr>
      <vt:lpstr>Thursday 5th May</vt:lpstr>
      <vt:lpstr>RF Single-bunch instabilities MD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2816</cp:revision>
  <dcterms:created xsi:type="dcterms:W3CDTF">2010-07-26T05:43:59Z</dcterms:created>
  <dcterms:modified xsi:type="dcterms:W3CDTF">2011-05-06T06:24:40Z</dcterms:modified>
</cp:coreProperties>
</file>