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092" r:id="rId2"/>
    <p:sldId id="1097" r:id="rId3"/>
    <p:sldId id="1098" r:id="rId4"/>
    <p:sldId id="1099" r:id="rId5"/>
    <p:sldId id="1086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66" d="100"/>
          <a:sy n="66" d="100"/>
        </p:scale>
        <p:origin x="-1458" y="-10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4/23/2011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4/23/2011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4/23/2011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4/23/2011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4/23/2011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4/23/2011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4/23/2011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4/23/2011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4/23/2011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4/23/2011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4/23/2011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4/23/2011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4/23/2011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4/23/2011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4/23/2011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836640"/>
            <a:ext cx="8229600" cy="5328740"/>
          </a:xfrm>
        </p:spPr>
        <p:txBody>
          <a:bodyPr/>
          <a:lstStyle/>
          <a:p>
            <a:r>
              <a:rPr lang="en-US" dirty="0" smtClean="0"/>
              <a:t>07:00 Fill 1729 dumped.</a:t>
            </a:r>
          </a:p>
          <a:p>
            <a:pPr lvl="1"/>
            <a:r>
              <a:rPr lang="en-US" dirty="0" smtClean="0"/>
              <a:t>Movement device allowed flag switching to FALSE.</a:t>
            </a:r>
          </a:p>
          <a:p>
            <a:pPr lvl="1"/>
            <a:r>
              <a:rPr lang="en-US" dirty="0" smtClean="0"/>
              <a:t>From the logs, it seems the energy went to FFFF/7860 </a:t>
            </a:r>
            <a:r>
              <a:rPr lang="en-US" dirty="0" err="1" smtClean="0"/>
              <a:t>GeV</a:t>
            </a:r>
            <a:r>
              <a:rPr lang="en-US" dirty="0" smtClean="0"/>
              <a:t>. To be confirmed by more a detailed analysis.</a:t>
            </a:r>
          </a:p>
          <a:p>
            <a:r>
              <a:rPr lang="en-US" dirty="0" smtClean="0"/>
              <a:t>11:30 Fill 1730 in stable beams with 336 b / 72 b per injection.</a:t>
            </a:r>
          </a:p>
          <a:p>
            <a:pPr lvl="1"/>
            <a:r>
              <a:rPr lang="en-US" dirty="0" smtClean="0"/>
              <a:t>Initial luminosity ~3E32 cm-2s-1.</a:t>
            </a:r>
          </a:p>
          <a:p>
            <a:pPr lvl="1"/>
            <a:r>
              <a:rPr lang="en-US" dirty="0" smtClean="0"/>
              <a:t>Rather smooth.</a:t>
            </a:r>
          </a:p>
          <a:p>
            <a:r>
              <a:rPr lang="en-US" dirty="0" smtClean="0"/>
              <a:t>16:10: Beam dumped. PC fault on RSD2.A67B1.</a:t>
            </a:r>
          </a:p>
          <a:p>
            <a:pPr lvl="1"/>
            <a:r>
              <a:rPr lang="en-US" dirty="0" smtClean="0"/>
              <a:t>4.3 pb-1 in 4 ½ hours for fill 1730.</a:t>
            </a:r>
          </a:p>
          <a:p>
            <a:r>
              <a:rPr lang="en-US" dirty="0" smtClean="0"/>
              <a:t>19:10: 1731 in stable beams with 480 b / 36 b per injection.</a:t>
            </a:r>
          </a:p>
          <a:p>
            <a:pPr lvl="1"/>
            <a:r>
              <a:rPr lang="en-US" dirty="0" smtClean="0"/>
              <a:t>Slightly higher current and luminosity: 33 MJ/beam.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4/23/2011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1731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4/23/2011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980660"/>
            <a:ext cx="7705070" cy="654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20% of threshold UFO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4/23/2011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630"/>
            <a:ext cx="9144000" cy="5300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539440" y="3068950"/>
            <a:ext cx="504070" cy="2520350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980660"/>
            <a:ext cx="8229600" cy="2232310"/>
          </a:xfrm>
        </p:spPr>
        <p:txBody>
          <a:bodyPr/>
          <a:lstStyle/>
          <a:p>
            <a:r>
              <a:rPr lang="en-US" dirty="0" smtClean="0"/>
              <a:t>07:40 dump. Integrated </a:t>
            </a:r>
            <a:r>
              <a:rPr lang="en-US" dirty="0" err="1" smtClean="0"/>
              <a:t>lumi</a:t>
            </a:r>
            <a:r>
              <a:rPr lang="en-US" dirty="0" smtClean="0"/>
              <a:t> 15 pb-1 (new LHC record).</a:t>
            </a:r>
          </a:p>
          <a:p>
            <a:pPr lvl="1"/>
            <a:r>
              <a:rPr lang="en-US" dirty="0" smtClean="0"/>
              <a:t>Bunches in the last trains suffer more during collisions than the ones in the first trains.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Integrated </a:t>
            </a:r>
            <a:r>
              <a:rPr lang="en-US" dirty="0" err="1" smtClean="0"/>
              <a:t>lumi</a:t>
            </a:r>
            <a:r>
              <a:rPr lang="en-US" dirty="0" smtClean="0"/>
              <a:t> &gt; 100 pb-1 in 2011.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4/23/2011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30"/>
            <a:ext cx="9144000" cy="235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1052670"/>
            <a:ext cx="8229600" cy="5111750"/>
          </a:xfrm>
        </p:spPr>
        <p:txBody>
          <a:bodyPr/>
          <a:lstStyle/>
          <a:p>
            <a:r>
              <a:rPr lang="en-US" dirty="0" smtClean="0"/>
              <a:t>Physics with 480b / 36b per injection. Fill lengths of 10 hours or so – avoid when possible fill/ramp/squeeze at transition of shifts.</a:t>
            </a:r>
            <a:endParaRPr lang="en-US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ED8BF6-FA9C-4BE0-8508-528D7BC0E37C}" type="datetime1">
              <a:rPr lang="en-US" smtClean="0"/>
              <a:pPr/>
              <a:t>4/23/2011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42685</TotalTime>
  <Words>194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Friday</vt:lpstr>
      <vt:lpstr>Fill 1731</vt:lpstr>
      <vt:lpstr>20% of threshold UFO</vt:lpstr>
      <vt:lpstr>Slide 4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2523</cp:revision>
  <dcterms:created xsi:type="dcterms:W3CDTF">2010-07-26T05:43:59Z</dcterms:created>
  <dcterms:modified xsi:type="dcterms:W3CDTF">2011-04-23T06:11:28Z</dcterms:modified>
</cp:coreProperties>
</file>