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sldIdLst>
    <p:sldId id="760" r:id="rId2"/>
    <p:sldId id="761" r:id="rId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4/1/2011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Pending issues from the technical stop:</a:t>
            </a:r>
          </a:p>
          <a:p>
            <a:pPr lvl="1"/>
            <a:r>
              <a:rPr lang="en-GB" sz="2000" dirty="0" err="1" smtClean="0"/>
              <a:t>Cryo</a:t>
            </a:r>
            <a:r>
              <a:rPr lang="en-GB" sz="2000" dirty="0" smtClean="0"/>
              <a:t> recovery in Sector </a:t>
            </a:r>
            <a:r>
              <a:rPr lang="en-GB" sz="2000" dirty="0" smtClean="0"/>
              <a:t>45:</a:t>
            </a:r>
          </a:p>
          <a:p>
            <a:pPr lvl="2"/>
            <a:r>
              <a:rPr lang="en-GB" sz="1600" dirty="0" err="1" smtClean="0"/>
              <a:t>Cryo</a:t>
            </a:r>
            <a:r>
              <a:rPr lang="en-GB" sz="1600" dirty="0" smtClean="0"/>
              <a:t> RF OK at 09:00 + </a:t>
            </a:r>
            <a:r>
              <a:rPr lang="en-GB" sz="1600" dirty="0" smtClean="0"/>
              <a:t>RF </a:t>
            </a:r>
            <a:r>
              <a:rPr lang="en-GB" sz="1600" dirty="0" smtClean="0"/>
              <a:t>conditioning + Access in UX45</a:t>
            </a:r>
          </a:p>
          <a:p>
            <a:pPr lvl="2"/>
            <a:r>
              <a:rPr lang="en-GB" sz="1600" dirty="0" smtClean="0"/>
              <a:t>Sector 45 OK by midday </a:t>
            </a:r>
            <a:r>
              <a:rPr lang="en-GB" sz="1600" dirty="0" smtClean="0">
                <a:sym typeface="Wingdings" pitchFamily="2" charset="2"/>
              </a:rPr>
              <a:t> pre-cycle</a:t>
            </a:r>
            <a:endParaRPr lang="en-GB" sz="1600" dirty="0" smtClean="0"/>
          </a:p>
          <a:p>
            <a:pPr lvl="1"/>
            <a:r>
              <a:rPr lang="en-GB" sz="2000" dirty="0" smtClean="0"/>
              <a:t>LBDS: issues with generator MKB.B2. Seems now OK. Access this morning in UA. LBDS should be OK by mid-morning</a:t>
            </a:r>
          </a:p>
          <a:p>
            <a:pPr lvl="1"/>
            <a:r>
              <a:rPr lang="en-GB" sz="2000" dirty="0" smtClean="0"/>
              <a:t>SPS: after installation of scraper </a:t>
            </a:r>
            <a:r>
              <a:rPr lang="en-GB" sz="2000" dirty="0" smtClean="0"/>
              <a:t>vacuum recovering and possibility to pulse kickers in the area by midday. 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Over night test of the circuits where power converters have been replaced, pre-cycle etc.</a:t>
            </a:r>
          </a:p>
          <a:p>
            <a:r>
              <a:rPr lang="en-GB" sz="2400" dirty="0" smtClean="0"/>
              <a:t>This morning will continue with the tests</a:t>
            </a:r>
          </a:p>
          <a:p>
            <a:r>
              <a:rPr lang="en-GB" sz="2400" dirty="0" smtClean="0"/>
              <a:t>Hoping for beam at the beginning of the afternoon (low intensity)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Status 01/04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plan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0" cy="556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7239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RF conditioning + pre-cycle and circuit tests in Sector 45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Beam presence flag at injection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Test dump with pilot at 450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GeV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after change of MKD generators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Aperture check at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injection+effect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shielding at the end of TI8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Abort gap cleaning - verification of the excitation window: nominal bunches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Injection gap cleaning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Ramp/squeeze/collision with pilot intensities (Single_2b_1_1_1) - chromaticity measurement without tune feedback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Collimator alignment (nominal bunch intensity) at injection and loss maps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LSS6 BPM tests and injection setting-up with 75 ns beams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Injection gap cleaning (Delphine is on shift) - part of the night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Ramp/squeeze/collision with pilot intensities (Single_2b_1_1_1) - chromaticity measurement without tune feedback after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feedforward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Injection setting-up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22521</TotalTime>
  <Words>255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LHCpresentations</vt:lpstr>
      <vt:lpstr>Status 01/04</vt:lpstr>
      <vt:lpstr>Preliminary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1911</cp:revision>
  <dcterms:created xsi:type="dcterms:W3CDTF">2010-04-25T23:23:07Z</dcterms:created>
  <dcterms:modified xsi:type="dcterms:W3CDTF">2011-04-01T06:22:15Z</dcterms:modified>
</cp:coreProperties>
</file>