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5"/>
  </p:notesMasterIdLst>
  <p:handoutMasterIdLst>
    <p:handoutMasterId r:id="rId16"/>
  </p:handoutMasterIdLst>
  <p:sldIdLst>
    <p:sldId id="1054" r:id="rId2"/>
    <p:sldId id="1055" r:id="rId3"/>
    <p:sldId id="1060" r:id="rId4"/>
    <p:sldId id="1064" r:id="rId5"/>
    <p:sldId id="1065" r:id="rId6"/>
    <p:sldId id="1056" r:id="rId7"/>
    <p:sldId id="1061" r:id="rId8"/>
    <p:sldId id="1058" r:id="rId9"/>
    <p:sldId id="1057" r:id="rId10"/>
    <p:sldId id="1059" r:id="rId11"/>
    <p:sldId id="1063" r:id="rId12"/>
    <p:sldId id="1066" r:id="rId13"/>
    <p:sldId id="1062" r:id="rId1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99FF99"/>
    <a:srgbClr val="FFCCCC"/>
    <a:srgbClr val="9FCAFF"/>
    <a:srgbClr val="DDDDDD"/>
    <a:srgbClr val="99FFCC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1" d="100"/>
          <a:sy n="71" d="100"/>
        </p:scale>
        <p:origin x="-1026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80327-C354-4ACB-99A7-8F5F4C0689E7}" type="slidenum">
              <a:rPr lang="en-GB"/>
              <a:pPr/>
              <a:t>9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12/6/2010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602563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  <p:pic>
        <p:nvPicPr>
          <p:cNvPr id="9" name="Picture 7" descr="\\tsclient\C\Users\jwenning\AppData\Local\Temp\_TSD0D1.tmp\_TS10F2.tmp\Xmas-Ringed-Balls-ico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06" y="0"/>
            <a:ext cx="785794" cy="785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12/6/2010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12/6/2010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207167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500174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Summary of ion week 48</a:t>
            </a:r>
          </a:p>
          <a:p>
            <a:r>
              <a:rPr lang="en-US" sz="3600" dirty="0" smtClean="0"/>
              <a:t>Last beam OP summary of 2010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66" y="5643578"/>
            <a:ext cx="5571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Coordination </a:t>
            </a:r>
            <a:r>
              <a:rPr lang="en-US" sz="2400" dirty="0" err="1" smtClean="0"/>
              <a:t>M.Lamont</a:t>
            </a:r>
            <a:r>
              <a:rPr lang="en-US" sz="2400" dirty="0" smtClean="0"/>
              <a:t> &amp; J. </a:t>
            </a:r>
            <a:r>
              <a:rPr lang="en-US" sz="2400" dirty="0" err="1" smtClean="0"/>
              <a:t>Wenninger</a:t>
            </a:r>
            <a:endParaRPr lang="en-US" sz="2400" dirty="0"/>
          </a:p>
        </p:txBody>
      </p:sp>
      <p:pic>
        <p:nvPicPr>
          <p:cNvPr id="10" name="Picture 9" descr="\\tsclient\C\Users\jwenning\AppData\Local\Temp\_TSD0D1.tmp\_TSB01B.tmp\0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214686"/>
            <a:ext cx="2009467" cy="2009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348" y="1071546"/>
            <a:ext cx="8229600" cy="5111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night from Thursday to Friday the ion source intensity decreased rapidly, indicating the end of the (refill)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lifetime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400" kern="0" noProof="0" dirty="0" smtClean="0">
                <a:latin typeface="+mn-lt"/>
              </a:rPr>
              <a:t>The 2 ovens were refilled Friday morning. </a:t>
            </a:r>
            <a:r>
              <a:rPr lang="en-US" sz="2400" kern="0" dirty="0" smtClean="0">
                <a:latin typeface="+mn-lt"/>
              </a:rPr>
              <a:t>B</a:t>
            </a:r>
            <a:r>
              <a:rPr lang="en-US" sz="2400" kern="0" noProof="0" dirty="0" err="1" smtClean="0">
                <a:latin typeface="+mn-lt"/>
              </a:rPr>
              <a:t>eam</a:t>
            </a:r>
            <a:r>
              <a:rPr lang="en-US" sz="2400" kern="0" noProof="0" dirty="0" smtClean="0">
                <a:latin typeface="+mn-lt"/>
              </a:rPr>
              <a:t> was back in the SPS Saturday morning at 09:30, in the LHC at 10:00.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11750"/>
          </a:xfrm>
        </p:spPr>
        <p:txBody>
          <a:bodyPr/>
          <a:lstStyle/>
          <a:p>
            <a:r>
              <a:rPr lang="en-US" dirty="0" smtClean="0"/>
              <a:t>In particular after the </a:t>
            </a:r>
            <a:r>
              <a:rPr lang="en-US" dirty="0" err="1" smtClean="0"/>
              <a:t>cryo</a:t>
            </a:r>
            <a:r>
              <a:rPr lang="en-US" dirty="0" smtClean="0"/>
              <a:t> &amp; source stop, and despite careful checks and pre-cycles, we suffered from a series of powering problems.</a:t>
            </a:r>
          </a:p>
          <a:p>
            <a:r>
              <a:rPr lang="en-US" dirty="0" smtClean="0"/>
              <a:t>Over the weekend, we lost 2 QHPS. In both cases MP3 suggested to continue operation </a:t>
            </a:r>
            <a:r>
              <a:rPr lang="en-US" dirty="0" smtClean="0"/>
              <a:t>with </a:t>
            </a:r>
            <a:r>
              <a:rPr lang="en-US" dirty="0" smtClean="0"/>
              <a:t>the </a:t>
            </a:r>
            <a:r>
              <a:rPr lang="en-US" dirty="0" smtClean="0"/>
              <a:t>missing </a:t>
            </a:r>
            <a:r>
              <a:rPr lang="en-US" dirty="0" smtClean="0"/>
              <a:t>QHPS, OP being in </a:t>
            </a:r>
            <a:r>
              <a:rPr lang="en-US" dirty="0" smtClean="0"/>
              <a:t>charge to make sure that no other PS discharges during operation. </a:t>
            </a:r>
          </a:p>
          <a:p>
            <a:pPr lvl="1"/>
            <a:r>
              <a:rPr lang="en-US" dirty="0" smtClean="0"/>
              <a:t>Saturday night: the missing QHPS on MB in 27R5 was eventually fixed in the shadow of another access for </a:t>
            </a:r>
            <a:r>
              <a:rPr lang="en-US" dirty="0" smtClean="0"/>
              <a:t>RQ6.R5. </a:t>
            </a:r>
            <a:endParaRPr lang="en-US" dirty="0" smtClean="0"/>
          </a:p>
          <a:p>
            <a:pPr lvl="1"/>
            <a:r>
              <a:rPr lang="en-US" dirty="0" smtClean="0"/>
              <a:t>Sunday night: lost one QHPS on MB in 32R8 – </a:t>
            </a:r>
            <a:r>
              <a:rPr lang="en-US" dirty="0" smtClean="0">
                <a:solidFill>
                  <a:srgbClr val="FF0000"/>
                </a:solidFill>
              </a:rPr>
              <a:t>we are presently operating without this QHPS.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This mode of operation will be used in 2011 to reduce number of interventions – with some HW protection.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11750"/>
          </a:xfrm>
        </p:spPr>
        <p:txBody>
          <a:bodyPr/>
          <a:lstStyle/>
          <a:p>
            <a:r>
              <a:rPr lang="en-US" dirty="0" smtClean="0"/>
              <a:t>Last fill 1540 in stable beams since 04:00. </a:t>
            </a:r>
          </a:p>
          <a:p>
            <a:r>
              <a:rPr lang="en-US" dirty="0" smtClean="0"/>
              <a:t>Last refill of the year after this meeting.</a:t>
            </a:r>
          </a:p>
          <a:p>
            <a:r>
              <a:rPr lang="en-US" dirty="0" smtClean="0"/>
              <a:t>And then….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-214346" y="714356"/>
            <a:ext cx="9501254" cy="6143644"/>
          </a:xfrm>
          <a:prstGeom prst="rect">
            <a:avLst/>
          </a:prstGeom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long and thanks for the fish 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928670"/>
            <a:ext cx="6715172" cy="1928826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Thanks to all for the hard work !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Today at 18:00 in the CCC we celebrate the last beam of 2010 !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  <p:pic>
        <p:nvPicPr>
          <p:cNvPr id="6" name="Picture 4" descr="\\tsclient\C\Users\jwenning\AppData\Local\Temp\_TSD0D1.tmp\_TSF13F.tmp\0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6246" y="821148"/>
            <a:ext cx="2036348" cy="2036348"/>
          </a:xfrm>
          <a:prstGeom prst="rect">
            <a:avLst/>
          </a:prstGeom>
          <a:noFill/>
        </p:spPr>
      </p:pic>
      <p:pic>
        <p:nvPicPr>
          <p:cNvPr id="7" name="Picture 6" descr="\\tsclient\C\Users\jwenning\AppData\Local\Temp\_TSD0D1.tmp\_TS223F.tmp\0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71942"/>
            <a:ext cx="2438095" cy="24380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828561">
            <a:off x="699489" y="3492583"/>
            <a:ext cx="155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2x10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32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68573">
            <a:off x="5384504" y="948085"/>
            <a:ext cx="155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3x10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25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199058">
            <a:off x="7072838" y="3154973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25 MJ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180783">
            <a:off x="3477165" y="2897353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 quench !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pic>
        <p:nvPicPr>
          <p:cNvPr id="5124" name="Picture 4" descr="\\tsclient\C\Users\jwenning\AppData\Local\Temp\_TSD0D1.tmp\_TSED02.tmp\UFO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429132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214346" y="785794"/>
            <a:ext cx="9501254" cy="6072206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358214" cy="5357850"/>
          </a:xfrm>
          <a:noFill/>
        </p:spPr>
        <p:txBody>
          <a:bodyPr/>
          <a:lstStyle/>
          <a:p>
            <a:r>
              <a:rPr lang="en-US" b="1" dirty="0" smtClean="0"/>
              <a:t>Aim of the week was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tx2"/>
                </a:solidFill>
              </a:rPr>
              <a:t>provide integrated luminosity for ions and miss the target of 1-10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400" b="1" dirty="0" smtClean="0">
                <a:solidFill>
                  <a:schemeClr val="tx2"/>
                </a:solidFill>
              </a:rPr>
              <a:t>b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-1</a:t>
            </a:r>
            <a:r>
              <a:rPr lang="en-US" sz="2400" b="1" dirty="0" smtClean="0">
                <a:solidFill>
                  <a:schemeClr val="tx2"/>
                </a:solidFill>
              </a:rPr>
              <a:t> ,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tx2"/>
                </a:solidFill>
              </a:rPr>
              <a:t>Van de Meer scans,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tx2"/>
                </a:solidFill>
              </a:rPr>
              <a:t>complete some remaining MD requests.</a:t>
            </a:r>
          </a:p>
          <a:p>
            <a:r>
              <a:rPr lang="en-US" b="1" dirty="0" smtClean="0"/>
              <a:t>But the week got disrupted…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now and ice,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1">
              <a:buClrTx/>
            </a:pPr>
            <a:r>
              <a:rPr lang="en-US" sz="2400" b="1" dirty="0" err="1" smtClean="0">
                <a:solidFill>
                  <a:schemeClr val="tx2"/>
                </a:solidFill>
              </a:rPr>
              <a:t>c</a:t>
            </a:r>
            <a:r>
              <a:rPr lang="en-US" sz="2400" b="1" dirty="0" err="1" smtClean="0">
                <a:solidFill>
                  <a:schemeClr val="tx2"/>
                </a:solidFill>
              </a:rPr>
              <a:t>ryo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stop Pt4,</a:t>
            </a:r>
          </a:p>
          <a:p>
            <a:pPr lvl="1">
              <a:buClrTx/>
            </a:pPr>
            <a:r>
              <a:rPr lang="en-US" sz="2400" b="1" dirty="0" smtClean="0">
                <a:solidFill>
                  <a:schemeClr val="tx2"/>
                </a:solidFill>
              </a:rPr>
              <a:t>i</a:t>
            </a:r>
            <a:r>
              <a:rPr lang="en-US" sz="2400" b="1" dirty="0" smtClean="0">
                <a:solidFill>
                  <a:schemeClr val="tx2"/>
                </a:solidFill>
              </a:rPr>
              <a:t>on </a:t>
            </a:r>
            <a:r>
              <a:rPr lang="en-US" sz="2400" b="1" dirty="0" smtClean="0">
                <a:solidFill>
                  <a:schemeClr val="tx2"/>
                </a:solidFill>
              </a:rPr>
              <a:t>source refill.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stable beam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1643074"/>
          </a:xfrm>
        </p:spPr>
        <p:txBody>
          <a:bodyPr/>
          <a:lstStyle/>
          <a:p>
            <a:r>
              <a:rPr lang="en-US" dirty="0" smtClean="0"/>
              <a:t>Up to </a:t>
            </a:r>
            <a:r>
              <a:rPr lang="en-US" dirty="0" err="1" smtClean="0"/>
              <a:t>cryo</a:t>
            </a:r>
            <a:r>
              <a:rPr lang="en-US" dirty="0" smtClean="0"/>
              <a:t>/source stop : injection of 4 bunches/transfer</a:t>
            </a:r>
          </a:p>
          <a:p>
            <a:r>
              <a:rPr lang="en-US" dirty="0" smtClean="0"/>
              <a:t>From Saturday : injection of 8 bunches/transfer</a:t>
            </a:r>
          </a:p>
          <a:p>
            <a:pPr lvl="1"/>
            <a:r>
              <a:rPr lang="en-US" dirty="0" smtClean="0"/>
              <a:t>No luminosity record, despite 137 b: smaller b currents + </a:t>
            </a:r>
            <a:r>
              <a:rPr lang="en-US" dirty="0" err="1" smtClean="0"/>
              <a:t>emittance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VdM</a:t>
            </a:r>
            <a:r>
              <a:rPr lang="en-US" dirty="0" smtClean="0"/>
              <a:t> scans, injection with constant RF voltage of 7 MV</a:t>
            </a:r>
          </a:p>
          <a:p>
            <a:pPr lvl="1"/>
            <a:r>
              <a:rPr lang="en-US" dirty="0" smtClean="0"/>
              <a:t>no ghost bunches, mismatch leads to long. </a:t>
            </a:r>
            <a:r>
              <a:rPr lang="en-US" dirty="0" err="1" smtClean="0"/>
              <a:t>emittance</a:t>
            </a:r>
            <a:r>
              <a:rPr lang="en-US" dirty="0" smtClean="0"/>
              <a:t> growth – beneficial for IBS.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3199592"/>
            <a:ext cx="8858280" cy="287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72230" y="3842534"/>
            <a:ext cx="1039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Cryo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source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071966" y="3485344"/>
            <a:ext cx="142876" cy="785818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873882"/>
            <a:ext cx="8858280" cy="29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ion intensity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33330" y="3781672"/>
            <a:ext cx="1039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Cryo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source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2243072"/>
            <a:ext cx="1653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137 bunches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8" y="2314510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121 bunches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2844" y="2714620"/>
            <a:ext cx="6143668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643834" y="2714620"/>
            <a:ext cx="1285884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1643074"/>
          </a:xfrm>
        </p:spPr>
        <p:txBody>
          <a:bodyPr/>
          <a:lstStyle/>
          <a:p>
            <a:r>
              <a:rPr lang="en-US" dirty="0" smtClean="0"/>
              <a:t>Note: since Sunday morning the lifetime of B2 has been consistently low (down to 1 hour) in R &amp; S – cause not understood.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588951"/>
          </a:xfrm>
        </p:spPr>
        <p:txBody>
          <a:bodyPr/>
          <a:lstStyle/>
          <a:p>
            <a:r>
              <a:rPr lang="en-US" dirty="0" smtClean="0"/>
              <a:t>RF capture with constant voltage of 7 MV.</a:t>
            </a:r>
          </a:p>
          <a:p>
            <a:r>
              <a:rPr lang="en-US" dirty="0" smtClean="0"/>
              <a:t>~3% capture losses, little 2.5 ns structure.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DF2368-07AE-4FA0-A173-37E1FF41BD4A}" type="datetime1">
              <a:rPr lang="en-US" smtClean="0"/>
              <a:pPr/>
              <a:t>12/6/2010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7921"/>
            <a:ext cx="10358477" cy="399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1143008"/>
          </a:xfrm>
        </p:spPr>
        <p:txBody>
          <a:bodyPr/>
          <a:lstStyle/>
          <a:p>
            <a:r>
              <a:rPr lang="en-US" dirty="0" smtClean="0"/>
              <a:t>Integrated luminosity last Monday ~6.5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b-1.</a:t>
            </a:r>
          </a:p>
          <a:p>
            <a:r>
              <a:rPr lang="en-US" dirty="0" smtClean="0"/>
              <a:t>Integrated luminosity now ~</a:t>
            </a:r>
            <a:r>
              <a:rPr lang="en-US" dirty="0" smtClean="0"/>
              <a:t>9.5-10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b-1.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435771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VdM</a:t>
            </a:r>
            <a:r>
              <a:rPr lang="en-US" dirty="0" smtClean="0"/>
              <a:t> scans – Tuesday 30</a:t>
            </a:r>
            <a:r>
              <a:rPr lang="en-US" baseline="30000" dirty="0" smtClean="0"/>
              <a:t>th</a:t>
            </a:r>
            <a:r>
              <a:rPr lang="en-US" dirty="0" smtClean="0"/>
              <a:t> November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928694"/>
          </a:xfrm>
        </p:spPr>
        <p:txBody>
          <a:bodyPr/>
          <a:lstStyle/>
          <a:p>
            <a:r>
              <a:rPr lang="en-US" dirty="0" smtClean="0"/>
              <a:t>Good conditions, around 1% ghost bunches.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  <p:pic>
        <p:nvPicPr>
          <p:cNvPr id="6" name="Picture 5" descr="Screen shot 2010-11-30 at 6.49.3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785926"/>
            <a:ext cx="8286776" cy="4645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00296" y="2821790"/>
            <a:ext cx="6429388" cy="2678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11750"/>
          </a:xfrm>
        </p:spPr>
        <p:txBody>
          <a:bodyPr/>
          <a:lstStyle/>
          <a:p>
            <a:r>
              <a:rPr lang="en-US" dirty="0" smtClean="0"/>
              <a:t>Cold compressor stop in Pt4 Thursday around 01:30AM.</a:t>
            </a:r>
          </a:p>
          <a:p>
            <a:r>
              <a:rPr lang="en-US" dirty="0" smtClean="0"/>
              <a:t>Signature of the problem was indicating a possible damage to the cold compressor. Expert intervention required on Thursday morning.</a:t>
            </a:r>
          </a:p>
          <a:p>
            <a:pPr lvl="1"/>
            <a:r>
              <a:rPr lang="en-US" dirty="0" smtClean="0"/>
              <a:t>Eventually the controller for the Magnetic Bearing was replaced.</a:t>
            </a:r>
          </a:p>
          <a:p>
            <a:pPr lvl="1"/>
            <a:r>
              <a:rPr lang="en-US" dirty="0" smtClean="0"/>
              <a:t>Restart of the compressor Thursday around midday.</a:t>
            </a:r>
          </a:p>
          <a:p>
            <a:r>
              <a:rPr lang="en-US" dirty="0" err="1" smtClean="0"/>
              <a:t>Cryo</a:t>
            </a:r>
            <a:r>
              <a:rPr lang="en-US" dirty="0" smtClean="0"/>
              <a:t> conditions in Pt4 were reestablished Friday morning 10:00AM.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12/6/2010</a:t>
            </a:r>
            <a:endParaRPr lang="en-GB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LHC 8:30 meeting</a:t>
            </a:r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104900"/>
            <a:ext cx="76327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009650" y="-1588"/>
            <a:ext cx="8134350" cy="644506"/>
          </a:xfrm>
        </p:spPr>
        <p:txBody>
          <a:bodyPr/>
          <a:lstStyle/>
          <a:p>
            <a:r>
              <a:rPr lang="en-GB" dirty="0"/>
              <a:t>LHC </a:t>
            </a:r>
            <a:r>
              <a:rPr lang="en-GB" dirty="0" err="1"/>
              <a:t>Cryo</a:t>
            </a:r>
            <a:r>
              <a:rPr lang="en-GB" dirty="0"/>
              <a:t> global </a:t>
            </a:r>
            <a:r>
              <a:rPr lang="en-GB" dirty="0" smtClean="0"/>
              <a:t>availability – S. </a:t>
            </a:r>
            <a:r>
              <a:rPr lang="en-GB" dirty="0" err="1" smtClean="0"/>
              <a:t>Claudet</a:t>
            </a:r>
            <a:endParaRPr lang="en-GB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35075" y="4921250"/>
            <a:ext cx="1050925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 Narrow" charset="0"/>
              </a:rPr>
              <a:t>Powering tests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" y="6356350"/>
            <a:ext cx="89154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accent2"/>
                </a:solidFill>
                <a:latin typeface="Arial Narrow" charset="0"/>
                <a:ea typeface="ＭＳ Ｐゴシック" charset="-128"/>
              </a:rPr>
              <a:t>New </a:t>
            </a:r>
            <a:r>
              <a:rPr lang="en-US" sz="2000">
                <a:solidFill>
                  <a:srgbClr val="FF00FF"/>
                </a:solidFill>
                <a:latin typeface="Arial Narrow" charset="0"/>
                <a:ea typeface="ＭＳ Ｐゴシック" charset="-128"/>
              </a:rPr>
              <a:t>challenge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ＭＳ Ｐゴシック" charset="-128"/>
              </a:rPr>
              <a:t> is to prepare for </a:t>
            </a:r>
            <a:r>
              <a:rPr lang="en-US" sz="2000">
                <a:solidFill>
                  <a:srgbClr val="FF00FF"/>
                </a:solidFill>
                <a:latin typeface="Arial Narrow" charset="0"/>
                <a:ea typeface="ＭＳ Ｐゴシック" charset="-128"/>
              </a:rPr>
              <a:t>MASSIVE</a:t>
            </a:r>
            <a:r>
              <a:rPr lang="en-US" sz="2000">
                <a:solidFill>
                  <a:schemeClr val="accent2"/>
                </a:solidFill>
                <a:latin typeface="Arial Narrow" charset="0"/>
                <a:ea typeface="ＭＳ Ｐゴシック" charset="-128"/>
              </a:rPr>
              <a:t> Helium transfer to storage, maintenance, RRR …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0" y="5105400"/>
            <a:ext cx="2422525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 Narrow" charset="0"/>
              </a:rPr>
              <a:t>Learning spring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48200" y="5105400"/>
            <a:ext cx="32004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 Narrow" charset="0"/>
              </a:rPr>
              <a:t>Fantastic since summer !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7696200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  <a:ea typeface="ＭＳ Ｐゴシック" charset="-128"/>
              </a:rPr>
              <a:t>Results for 2010 above expectations, thanks as well to periodic technical stops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848600" y="2209800"/>
            <a:ext cx="1066800" cy="13731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rial Narrow" charset="0"/>
              </a:rPr>
              <a:t>On tracks for a nice finish !!!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Arial Narrow" charset="0"/>
              </a:rPr>
              <a:t>(Text few weeks ago)</a:t>
            </a:r>
            <a:endParaRPr lang="en-US" sz="1800" dirty="0">
              <a:latin typeface="Arial Narrow" charset="0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858000" y="1447800"/>
            <a:ext cx="6858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7543800" y="5638800"/>
            <a:ext cx="76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7543800" y="1447800"/>
            <a:ext cx="0" cy="419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42397</TotalTime>
  <Words>632</Words>
  <Application>Microsoft Office PowerPoint</Application>
  <PresentationFormat>On-screen Show (4:3)</PresentationFormat>
  <Paragraphs>99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Pixel</vt:lpstr>
      <vt:lpstr>Week 48</vt:lpstr>
      <vt:lpstr>Overview</vt:lpstr>
      <vt:lpstr>Overview of stable beam periods</vt:lpstr>
      <vt:lpstr>Overview of ion intensity</vt:lpstr>
      <vt:lpstr>Capture losses</vt:lpstr>
      <vt:lpstr>Ion summary</vt:lpstr>
      <vt:lpstr>VdM scans – Tuesday 30th November</vt:lpstr>
      <vt:lpstr>Cryo stop</vt:lpstr>
      <vt:lpstr>LHC Cryo global availability – S. Claudet</vt:lpstr>
      <vt:lpstr>Ion source</vt:lpstr>
      <vt:lpstr>Powering</vt:lpstr>
      <vt:lpstr>Today</vt:lpstr>
      <vt:lpstr>So long and thanks for the fish !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2311</cp:revision>
  <dcterms:created xsi:type="dcterms:W3CDTF">2010-07-26T05:43:59Z</dcterms:created>
  <dcterms:modified xsi:type="dcterms:W3CDTF">2010-12-06T06:43:46Z</dcterms:modified>
</cp:coreProperties>
</file>