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1049" r:id="rId2"/>
    <p:sldId id="1051" r:id="rId3"/>
    <p:sldId id="1052" r:id="rId4"/>
    <p:sldId id="1048" r:id="rId5"/>
    <p:sldId id="1050" r:id="rId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8000"/>
    <a:srgbClr val="99FF99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82" d="100"/>
          <a:sy n="82" d="100"/>
        </p:scale>
        <p:origin x="-900" y="-9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4C69-A77A-4829-890D-081FF2A6740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4C69-A77A-4829-890D-081FF2A6740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4C69-A77A-4829-890D-081FF2A6740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4C69-A77A-4829-890D-081FF2A6740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4C69-A77A-4829-890D-081FF2A6740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6BE538A-CB1C-4FDA-A46B-15867253D620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B05F5F8-6A20-4F06-9021-3DE790F82E26}" type="datetime1">
              <a:rPr lang="en-US" smtClean="0"/>
              <a:pPr/>
              <a:t>12/2/2010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66C027E-7662-4F2A-80E1-42F5091DBE49}" type="datetime1">
              <a:rPr lang="en-US" smtClean="0"/>
              <a:pPr/>
              <a:t>12/2/2010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3EE61F62-58A7-4D46-ACD5-6D8ED6E57AE5}" type="datetime1">
              <a:rPr lang="en-US" smtClean="0"/>
              <a:pPr/>
              <a:t>12/2/2010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E053342D-78E8-48D4-91CD-630FE6AF0D17}" type="datetime1">
              <a:rPr lang="en-US" smtClean="0"/>
              <a:pPr/>
              <a:t>12/2/2010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5DA15B9-CAAA-4010-9467-0B3B6871B5AE}" type="datetime1">
              <a:rPr lang="en-US" smtClean="0"/>
              <a:pPr>
                <a:defRPr/>
              </a:pPr>
              <a:t>12/2/2010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 LHC 9:00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LHC 9:00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B8EC8498-6797-447D-A8ED-2368A334425B}" type="datetime1">
              <a:rPr lang="en-US" smtClean="0"/>
              <a:pPr/>
              <a:t>12/2/2010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6C9155C-39BA-4011-8B30-5220BA24109E}" type="datetime1">
              <a:rPr lang="en-US" smtClean="0"/>
              <a:pPr/>
              <a:t>12/2/2010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BD07F32-E8AA-4BF2-AE64-291068092B62}" type="datetime1">
              <a:rPr lang="en-US" smtClean="0"/>
              <a:pPr/>
              <a:t>12/2/2010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F3D0CE5-C1EB-4D34-8290-0B78C69D0394}" type="datetime1">
              <a:rPr lang="en-US" smtClean="0"/>
              <a:pPr/>
              <a:t>12/2/2010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07E2636-0F58-4CEE-AF65-A1694A7685EB}" type="datetime1">
              <a:rPr lang="en-US" smtClean="0"/>
              <a:pPr/>
              <a:t>12/2/2010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BD3B53-2BF9-4164-A4F1-8D7D0057F9C4}" type="datetime1">
              <a:rPr lang="en-US" smtClean="0"/>
              <a:pPr/>
              <a:t>12/2/2010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D6C925A-55DC-4CEA-AE50-42F010EB1696}" type="datetime1">
              <a:rPr lang="en-US" smtClean="0"/>
              <a:pPr/>
              <a:t>12/2/2010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CEBD642-A012-4855-B076-DEA4B313011E}" type="datetime1">
              <a:rPr lang="en-US" smtClean="0"/>
              <a:pPr/>
              <a:t>12/2/2010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 LHC 9:00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3424C769-ACC8-4331-BC29-DBC7B0CFB007}" type="datetime1">
              <a:rPr lang="en-US" smtClean="0"/>
              <a:pPr/>
              <a:t>12/2/2010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5111750"/>
          </a:xfrm>
        </p:spPr>
        <p:txBody>
          <a:bodyPr/>
          <a:lstStyle/>
          <a:p>
            <a:r>
              <a:rPr lang="en-US" dirty="0" smtClean="0"/>
              <a:t>Stable beams fill 1534, L = 3x1025 Hz/cm2.</a:t>
            </a:r>
          </a:p>
          <a:p>
            <a:pPr lvl="1"/>
            <a:r>
              <a:rPr lang="en-US" dirty="0" smtClean="0"/>
              <a:t>Capture with constant 7 MV RF voltage gave positive results.3% capture losses.</a:t>
            </a:r>
          </a:p>
          <a:p>
            <a:pPr lvl="1"/>
            <a:r>
              <a:rPr lang="en-US" dirty="0" smtClean="0"/>
              <a:t>Beam dump during wire-scan from losses on Q9.</a:t>
            </a:r>
          </a:p>
          <a:p>
            <a:r>
              <a:rPr lang="en-US" dirty="0" smtClean="0"/>
              <a:t>Lost QPS OK for MB.B10L2. Access needed at 16:00.</a:t>
            </a:r>
          </a:p>
          <a:p>
            <a:pPr lvl="1"/>
            <a:r>
              <a:rPr lang="en-US" dirty="0" smtClean="0"/>
              <a:t>Followed by a loss of patrol (PAD PM25).</a:t>
            </a:r>
          </a:p>
          <a:p>
            <a:r>
              <a:rPr lang="en-US" dirty="0" smtClean="0"/>
              <a:t>2 Ion pumps in </a:t>
            </a:r>
            <a:r>
              <a:rPr lang="en-US" dirty="0" err="1" smtClean="0"/>
              <a:t>LHCb</a:t>
            </a:r>
            <a:r>
              <a:rPr lang="en-US" dirty="0" smtClean="0"/>
              <a:t> </a:t>
            </a:r>
            <a:r>
              <a:rPr lang="en-US" dirty="0" err="1" smtClean="0"/>
              <a:t>velo</a:t>
            </a:r>
            <a:r>
              <a:rPr lang="en-US" dirty="0" smtClean="0"/>
              <a:t> (VPIX.IP431.IP8.VE, VPIX.IP441.IP8.VE) have been switched off.</a:t>
            </a:r>
          </a:p>
          <a:p>
            <a:pPr lvl="1"/>
            <a:r>
              <a:rPr lang="en-US" dirty="0" smtClean="0"/>
              <a:t>Pressure from 1E-9 to ~7E-9.</a:t>
            </a:r>
          </a:p>
          <a:p>
            <a:pPr lvl="1"/>
            <a:r>
              <a:rPr lang="en-US" dirty="0" smtClean="0"/>
              <a:t>For future beam-gas imaging.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515456-89CB-4BC7-A416-EC161913083B}" type="datetime1">
              <a:rPr lang="en-US" smtClean="0"/>
              <a:pPr/>
              <a:t>12/2/2010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Capture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000108"/>
            <a:ext cx="8229600" cy="588951"/>
          </a:xfrm>
        </p:spPr>
        <p:txBody>
          <a:bodyPr/>
          <a:lstStyle/>
          <a:p>
            <a:r>
              <a:rPr lang="en-US" dirty="0" smtClean="0"/>
              <a:t>~3% capture losses, little 2.5 ns structure.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4DF2368-07AE-4FA0-A173-37E1FF41BD4A}" type="datetime1">
              <a:rPr lang="en-US" smtClean="0"/>
              <a:pPr/>
              <a:t>12/2/2010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071678"/>
            <a:ext cx="10358477" cy="399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5111750"/>
          </a:xfrm>
        </p:spPr>
        <p:txBody>
          <a:bodyPr/>
          <a:lstStyle/>
          <a:p>
            <a:r>
              <a:rPr lang="en-US" dirty="0" smtClean="0"/>
              <a:t>22:45 Stable beams fill 1535, L = 2.5x1025 Hz/cm2.</a:t>
            </a:r>
          </a:p>
          <a:p>
            <a:r>
              <a:rPr lang="en-US" dirty="0" smtClean="0"/>
              <a:t>01:40 Dump – lost cold compressor of Pt4</a:t>
            </a:r>
          </a:p>
          <a:p>
            <a:pPr lvl="1"/>
            <a:r>
              <a:rPr lang="en-US" dirty="0" smtClean="0"/>
              <a:t>Fault on magnetic bearing</a:t>
            </a:r>
          </a:p>
          <a:p>
            <a:r>
              <a:rPr lang="en-US" dirty="0" smtClean="0"/>
              <a:t>08:00 Access to Pt4 for cold compressor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 likely no beam before tomorrow…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515456-89CB-4BC7-A416-EC161913083B}" type="datetime1">
              <a:rPr lang="en-US" smtClean="0"/>
              <a:pPr/>
              <a:t>12/2/2010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11750"/>
          </a:xfrm>
        </p:spPr>
        <p:txBody>
          <a:bodyPr/>
          <a:lstStyle/>
          <a:p>
            <a:r>
              <a:rPr lang="en-US" dirty="0" smtClean="0"/>
              <a:t>Access…</a:t>
            </a:r>
          </a:p>
          <a:p>
            <a:r>
              <a:rPr lang="en-US" dirty="0" smtClean="0"/>
              <a:t>Injection </a:t>
            </a:r>
            <a:r>
              <a:rPr lang="en-US" dirty="0" smtClean="0"/>
              <a:t>of 8 </a:t>
            </a:r>
            <a:r>
              <a:rPr lang="en-US" dirty="0" smtClean="0"/>
              <a:t>bunches into TI2/TI8.</a:t>
            </a:r>
          </a:p>
          <a:p>
            <a:r>
              <a:rPr lang="en-US" dirty="0" smtClean="0"/>
              <a:t>Waiting for </a:t>
            </a:r>
            <a:r>
              <a:rPr lang="en-US" dirty="0" err="1" smtClean="0"/>
              <a:t>cryo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38B9A58-5E92-49C6-B216-7A10FEBAE8B5}" type="datetime1">
              <a:rPr lang="en-US" smtClean="0"/>
              <a:pPr/>
              <a:t>12/2/2010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11750"/>
          </a:xfrm>
        </p:spPr>
        <p:txBody>
          <a:bodyPr/>
          <a:lstStyle/>
          <a:p>
            <a:r>
              <a:rPr lang="en-US" dirty="0" smtClean="0"/>
              <a:t>8 bunch injection from SPS</a:t>
            </a:r>
          </a:p>
          <a:p>
            <a:pPr lvl="1"/>
            <a:r>
              <a:rPr lang="en-US" dirty="0" smtClean="0"/>
              <a:t>Thursday  (UA9 in action in the SPS today)</a:t>
            </a:r>
            <a:endParaRPr lang="en-US" dirty="0"/>
          </a:p>
          <a:p>
            <a:r>
              <a:rPr lang="en-US" dirty="0" smtClean="0"/>
              <a:t>Low </a:t>
            </a:r>
            <a:r>
              <a:rPr lang="en-US" dirty="0"/>
              <a:t>frequency (few Hz) oscillation on B2V </a:t>
            </a:r>
          </a:p>
          <a:p>
            <a:pPr lvl="1"/>
            <a:r>
              <a:rPr lang="en-US" dirty="0" smtClean="0"/>
              <a:t>Rogelio </a:t>
            </a:r>
            <a:r>
              <a:rPr lang="en-US" dirty="0"/>
              <a:t>would be ready to take some data with the BPMs to see if we can localize the </a:t>
            </a:r>
            <a:r>
              <a:rPr lang="en-US" dirty="0" smtClean="0"/>
              <a:t>source. Acquire </a:t>
            </a:r>
            <a:r>
              <a:rPr lang="en-US" dirty="0"/>
              <a:t>data during injection parasitically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Orbit FB tests at injection, </a:t>
            </a:r>
          </a:p>
          <a:p>
            <a:pPr lvl="1"/>
            <a:r>
              <a:rPr lang="en-US" dirty="0" smtClean="0"/>
              <a:t>1-2 hours, Jorg</a:t>
            </a:r>
          </a:p>
          <a:p>
            <a:r>
              <a:rPr lang="en-US" dirty="0" smtClean="0"/>
              <a:t>Q’ feedback during a test ramp… R. </a:t>
            </a:r>
            <a:r>
              <a:rPr lang="en-US" dirty="0" err="1" smtClean="0"/>
              <a:t>Steinhagen</a:t>
            </a:r>
            <a:endParaRPr lang="en-US" dirty="0" smtClean="0"/>
          </a:p>
          <a:p>
            <a:r>
              <a:rPr lang="en-US" dirty="0" smtClean="0"/>
              <a:t>IR aperture measurement </a:t>
            </a:r>
          </a:p>
          <a:p>
            <a:pPr lvl="1"/>
            <a:r>
              <a:rPr lang="en-US" dirty="0" smtClean="0"/>
              <a:t>Massimo, Stefano et al</a:t>
            </a:r>
          </a:p>
          <a:p>
            <a:r>
              <a:rPr lang="en-US" dirty="0" smtClean="0"/>
              <a:t>Damper investigations at 450 GeV</a:t>
            </a:r>
          </a:p>
          <a:p>
            <a:pPr lvl="1"/>
            <a:r>
              <a:rPr lang="en-US" dirty="0" smtClean="0"/>
              <a:t>gain/blow-up/</a:t>
            </a:r>
            <a:r>
              <a:rPr lang="en-US" dirty="0" err="1" smtClean="0"/>
              <a:t>multibunch</a:t>
            </a:r>
            <a:r>
              <a:rPr lang="en-US" dirty="0" smtClean="0"/>
              <a:t> data acquisition</a:t>
            </a:r>
          </a:p>
          <a:p>
            <a:pPr lvl="1"/>
            <a:r>
              <a:rPr lang="en-US" dirty="0" smtClean="0"/>
              <a:t>4 hours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list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AD277C0-66E7-4999-B96A-FE7C5545CBEA}" type="datetime1">
              <a:rPr lang="en-US" smtClean="0"/>
              <a:pPr/>
              <a:t>12/2/2010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9:00 meeting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80408134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41979</TotalTime>
  <Words>267</Words>
  <Application>Microsoft Office PowerPoint</Application>
  <PresentationFormat>On-screen Show (4:3)</PresentationFormat>
  <Paragraphs>54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Wednesday 1.12</vt:lpstr>
      <vt:lpstr>Capture losses</vt:lpstr>
      <vt:lpstr>Wednesday 1.12</vt:lpstr>
      <vt:lpstr>Today</vt:lpstr>
      <vt:lpstr>On the list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2234</cp:revision>
  <dcterms:created xsi:type="dcterms:W3CDTF">2010-07-26T05:43:59Z</dcterms:created>
  <dcterms:modified xsi:type="dcterms:W3CDTF">2010-12-02T08:56:52Z</dcterms:modified>
</cp:coreProperties>
</file>