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815" r:id="rId2"/>
    <p:sldId id="819" r:id="rId3"/>
    <p:sldId id="818" r:id="rId4"/>
    <p:sldId id="821" r:id="rId5"/>
    <p:sldId id="823" r:id="rId6"/>
    <p:sldId id="822" r:id="rId7"/>
    <p:sldId id="817" r:id="rId8"/>
    <p:sldId id="820" r:id="rId9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108" y="-31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14-07-2010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08:10 beams dumped – end fill 1532</a:t>
            </a:r>
          </a:p>
          <a:p>
            <a:r>
              <a:rPr lang="en-US" dirty="0"/>
              <a:t>RF settings to lock the voltage during injection, as requested for the </a:t>
            </a:r>
            <a:r>
              <a:rPr lang="en-US" dirty="0" err="1"/>
              <a:t>VdM</a:t>
            </a:r>
            <a:r>
              <a:rPr lang="en-US" dirty="0"/>
              <a:t> </a:t>
            </a:r>
            <a:r>
              <a:rPr lang="en-US" dirty="0" smtClean="0"/>
              <a:t>scans. RF </a:t>
            </a:r>
            <a:r>
              <a:rPr lang="en-US" dirty="0" err="1"/>
              <a:t>fct</a:t>
            </a:r>
            <a:r>
              <a:rPr lang="en-US" dirty="0"/>
              <a:t> WITH COUNTERPHASING </a:t>
            </a:r>
            <a:r>
              <a:rPr lang="en-US" dirty="0" smtClean="0"/>
              <a:t>reloaded</a:t>
            </a:r>
            <a:endParaRPr lang="en-US" dirty="0"/>
          </a:p>
          <a:p>
            <a:r>
              <a:rPr lang="en-US" dirty="0"/>
              <a:t>ADT module H1B1 tripped since tonight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Slow, messy fill attempt</a:t>
            </a:r>
          </a:p>
          <a:p>
            <a:pPr lvl="1"/>
            <a:r>
              <a:rPr lang="en-US" dirty="0" smtClean="0"/>
              <a:t>SPS bunch length</a:t>
            </a:r>
          </a:p>
          <a:p>
            <a:pPr lvl="1"/>
            <a:r>
              <a:rPr lang="en-US" dirty="0" smtClean="0"/>
              <a:t>PS cavity</a:t>
            </a:r>
          </a:p>
          <a:p>
            <a:pPr lvl="1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11:20 dump &amp; try again</a:t>
            </a:r>
          </a:p>
          <a:p>
            <a:pPr lvl="1"/>
            <a:r>
              <a:rPr lang="en-US" dirty="0" err="1" smtClean="0"/>
              <a:t>IQCing</a:t>
            </a:r>
            <a:r>
              <a:rPr lang="en-US" dirty="0" smtClean="0"/>
              <a:t> un-bunched beam (RF modulation does work)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30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232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Filled </a:t>
            </a:r>
            <a:r>
              <a:rPr lang="en-US" dirty="0" smtClean="0"/>
              <a:t>again </a:t>
            </a:r>
            <a:r>
              <a:rPr lang="en-US" dirty="0"/>
              <a:t>with almost perfect fill, ramped up and put in collisions without major issues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13:32 Stable beams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declaring Stable Beams we waited for few </a:t>
            </a:r>
            <a:r>
              <a:rPr lang="en-US" dirty="0" err="1"/>
              <a:t>inutes</a:t>
            </a:r>
            <a:r>
              <a:rPr lang="en-US" dirty="0"/>
              <a:t> for ALICE to </a:t>
            </a:r>
            <a:r>
              <a:rPr lang="en-US" dirty="0" smtClean="0"/>
              <a:t>take </a:t>
            </a:r>
            <a:r>
              <a:rPr lang="en-US" dirty="0"/>
              <a:t>data with the TCTVs opened</a:t>
            </a:r>
            <a:r>
              <a:rPr lang="en-US" dirty="0" smtClean="0"/>
              <a:t>,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hen </a:t>
            </a:r>
            <a:r>
              <a:rPr lang="en-US" dirty="0"/>
              <a:t>we closed them and started the </a:t>
            </a:r>
            <a:r>
              <a:rPr lang="en-US" dirty="0" err="1"/>
              <a:t>VdM</a:t>
            </a:r>
            <a:r>
              <a:rPr lang="en-US" dirty="0"/>
              <a:t> scans.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64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84210" y="5661310"/>
            <a:ext cx="244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capture loss</a:t>
            </a:r>
            <a:br>
              <a:rPr lang="en-US" dirty="0"/>
            </a:br>
            <a:r>
              <a:rPr lang="en-US" dirty="0"/>
              <a:t>12% B1</a:t>
            </a:r>
            <a:br>
              <a:rPr lang="en-US" dirty="0"/>
            </a:br>
            <a:r>
              <a:rPr lang="en-US" dirty="0"/>
              <a:t>10% B2</a:t>
            </a:r>
          </a:p>
        </p:txBody>
      </p:sp>
    </p:spTree>
    <p:extLst>
      <p:ext uri="{BB962C8B-B14F-4D97-AF65-F5344CB8AC3E}">
        <p14:creationId xmlns:p14="http://schemas.microsoft.com/office/powerpoint/2010/main" xmlns="" val="403818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VdM</a:t>
            </a:r>
            <a:r>
              <a:rPr lang="en-US" dirty="0" smtClean="0"/>
              <a:t> scans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" name="Picture 3" descr="Screen shot 2010-11-30 at 6.49.3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63600"/>
            <a:ext cx="9144000" cy="5125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650" y="6237390"/>
            <a:ext cx="6192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Looked good – around 1% ghost bunches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8884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size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3918032"/>
            <a:ext cx="6408890" cy="293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530" y="692620"/>
            <a:ext cx="6718843" cy="318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Dump 22:10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accesses</a:t>
            </a:r>
          </a:p>
          <a:p>
            <a:pPr lvl="1"/>
            <a:r>
              <a:rPr lang="en-US" dirty="0" smtClean="0"/>
              <a:t>point 4 – reset MB.A9.R3 – old QPS – full power cycle (possible radiation induced fault – piquet moved crate) </a:t>
            </a:r>
          </a:p>
          <a:p>
            <a:pPr lvl="2"/>
            <a:r>
              <a:rPr lang="en-US" dirty="0" smtClean="0"/>
              <a:t>similar to case in point 7  2 weeks ago</a:t>
            </a:r>
          </a:p>
          <a:p>
            <a:pPr lvl="1"/>
            <a:r>
              <a:rPr lang="en-US" dirty="0" smtClean="0"/>
              <a:t>point 4 – RQTF.A45.B2 – internal fault on power converter – EPC piquet</a:t>
            </a:r>
            <a:endParaRPr lang="en-GB" dirty="0" smtClean="0"/>
          </a:p>
          <a:p>
            <a:r>
              <a:rPr lang="en-US" dirty="0" smtClean="0"/>
              <a:t>Access finished by 3:30, </a:t>
            </a:r>
            <a:r>
              <a:rPr lang="en-US" dirty="0" err="1" smtClean="0"/>
              <a:t>precycle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injection long, but </a:t>
            </a:r>
            <a:r>
              <a:rPr lang="en-US" dirty="0" err="1" smtClean="0"/>
              <a:t>emittances</a:t>
            </a:r>
            <a:r>
              <a:rPr lang="en-US" dirty="0" smtClean="0"/>
              <a:t> good and intensity back up</a:t>
            </a:r>
          </a:p>
          <a:p>
            <a:pPr lvl="1"/>
            <a:r>
              <a:rPr lang="en-US" dirty="0" smtClean="0"/>
              <a:t>Injecting into fixed 7 MV – looked OK</a:t>
            </a:r>
          </a:p>
          <a:p>
            <a:r>
              <a:rPr lang="en-US" dirty="0" smtClean="0"/>
              <a:t>8:20 Colliding beams – fill 1534  around 2.8e25 cm-2s-1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night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bunch injection from SPS</a:t>
            </a:r>
          </a:p>
          <a:p>
            <a:pPr lvl="1"/>
            <a:r>
              <a:rPr lang="en-US" dirty="0" smtClean="0"/>
              <a:t>Thursday  (UA9 in action in the SPS today)</a:t>
            </a:r>
            <a:endParaRPr lang="en-US" dirty="0"/>
          </a:p>
          <a:p>
            <a:r>
              <a:rPr lang="en-US" dirty="0" smtClean="0"/>
              <a:t>Low </a:t>
            </a:r>
            <a:r>
              <a:rPr lang="en-US" dirty="0"/>
              <a:t>frequency (few Hz) oscillation on B2V </a:t>
            </a:r>
          </a:p>
          <a:p>
            <a:pPr lvl="1"/>
            <a:r>
              <a:rPr lang="en-US" dirty="0" smtClean="0"/>
              <a:t>Rogelio </a:t>
            </a:r>
            <a:r>
              <a:rPr lang="en-US" dirty="0"/>
              <a:t>would be ready to take some data with the BPMs to see if we can localize the </a:t>
            </a:r>
            <a:r>
              <a:rPr lang="en-US" dirty="0" smtClean="0"/>
              <a:t>source. </a:t>
            </a:r>
            <a:r>
              <a:rPr lang="en-US" dirty="0" smtClean="0"/>
              <a:t>A</a:t>
            </a:r>
            <a:r>
              <a:rPr lang="en-US" dirty="0" smtClean="0"/>
              <a:t>cquire </a:t>
            </a:r>
            <a:r>
              <a:rPr lang="en-US" dirty="0"/>
              <a:t>data during injection parasitically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Orbit FB tests at injection, </a:t>
            </a:r>
            <a:endParaRPr lang="en-US" dirty="0" smtClean="0"/>
          </a:p>
          <a:p>
            <a:pPr lvl="1"/>
            <a:r>
              <a:rPr lang="en-US" dirty="0" smtClean="0"/>
              <a:t>1-2 hours, Jorg</a:t>
            </a:r>
          </a:p>
          <a:p>
            <a:r>
              <a:rPr lang="en-US" dirty="0" smtClean="0"/>
              <a:t>IR aperture measurement </a:t>
            </a:r>
          </a:p>
          <a:p>
            <a:pPr lvl="1"/>
            <a:r>
              <a:rPr lang="en-US" dirty="0" smtClean="0"/>
              <a:t>Massimo, Stefano et al</a:t>
            </a:r>
          </a:p>
          <a:p>
            <a:r>
              <a:rPr lang="en-US" dirty="0" smtClean="0"/>
              <a:t>Damper investigations at 450 GeV</a:t>
            </a:r>
          </a:p>
          <a:p>
            <a:pPr lvl="1"/>
            <a:r>
              <a:rPr lang="en-US" dirty="0" smtClean="0"/>
              <a:t>gain/blow-up/</a:t>
            </a:r>
            <a:r>
              <a:rPr lang="en-US" dirty="0" err="1" smtClean="0"/>
              <a:t>multibunch</a:t>
            </a:r>
            <a:r>
              <a:rPr lang="en-US" dirty="0" smtClean="0"/>
              <a:t> data acquisition</a:t>
            </a:r>
          </a:p>
          <a:p>
            <a:pPr lvl="1"/>
            <a:r>
              <a:rPr lang="en-US" dirty="0" smtClean="0"/>
              <a:t>4 hours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40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18:00 End of run</a:t>
            </a:r>
          </a:p>
          <a:p>
            <a:r>
              <a:rPr lang="en-US" dirty="0" smtClean="0"/>
              <a:t>18:00 – 18:30 vacuum valve tests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Monday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654254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43185</TotalTime>
  <Words>315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Tuesday 30th November</vt:lpstr>
      <vt:lpstr>Tuesday continued</vt:lpstr>
      <vt:lpstr>BCTs</vt:lpstr>
      <vt:lpstr>VdM scans</vt:lpstr>
      <vt:lpstr>Beam size</vt:lpstr>
      <vt:lpstr>Last night</vt:lpstr>
      <vt:lpstr>On the list</vt:lpstr>
      <vt:lpstr>Next Monday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1662</cp:revision>
  <dcterms:created xsi:type="dcterms:W3CDTF">2010-10-13T07:44:28Z</dcterms:created>
  <dcterms:modified xsi:type="dcterms:W3CDTF">2010-12-01T07:25:09Z</dcterms:modified>
</cp:coreProperties>
</file>