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20" r:id="rId2"/>
    <p:sldId id="1022" r:id="rId3"/>
    <p:sldId id="1024" r:id="rId4"/>
    <p:sldId id="1025" r:id="rId5"/>
    <p:sldId id="1026" r:id="rId6"/>
    <p:sldId id="1021" r:id="rId7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5326" autoAdjust="0"/>
  </p:normalViewPr>
  <p:slideViewPr>
    <p:cSldViewPr>
      <p:cViewPr>
        <p:scale>
          <a:sx n="70" d="100"/>
          <a:sy n="70" d="100"/>
        </p:scale>
        <p:origin x="-1074" y="-20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536230-5D6D-45AB-AC73-BC26BA5A6E3F}" type="datetime1">
              <a:rPr lang="en-US" smtClean="0"/>
              <a:pPr/>
              <a:t>10/24/2010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02B6FF-8B44-40C4-8C5D-213F3DFE117A}" type="datetime1">
              <a:rPr lang="en-US" smtClean="0"/>
              <a:pPr/>
              <a:t>10/24/2010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9F3D76-CF6B-477E-B4BF-1B2B287B6291}" type="datetime1">
              <a:rPr lang="en-US" smtClean="0"/>
              <a:pPr/>
              <a:t>10/24/2010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59F560A3-A5FB-4615-AFEF-8E3331DC42D3}" type="datetime1">
              <a:rPr lang="en-US" smtClean="0"/>
              <a:pPr/>
              <a:t>10/24/2010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8BE800BF-8471-4C87-93A5-B16D24CC18FA}" type="datetime1">
              <a:rPr lang="en-US" smtClean="0"/>
              <a:pPr/>
              <a:t>10/24/2010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63592CD1-AF6D-4BA4-B6FB-77FD927258C2}" type="datetime1">
              <a:rPr lang="en-US" smtClean="0"/>
              <a:pPr>
                <a:defRPr/>
              </a:pPr>
              <a:t>10/24/2010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FB268AC-8D51-4740-9E71-9AB0155CDFCD}" type="datetime1">
              <a:rPr lang="en-US" smtClean="0"/>
              <a:pPr/>
              <a:t>10/24/2010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27D0631-56F1-4DDC-A29D-6CBA9196605F}" type="datetime1">
              <a:rPr lang="en-US" smtClean="0"/>
              <a:pPr/>
              <a:t>10/24/2010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87CF8A2-D1C4-4491-A486-00E5A78F963A}" type="datetime1">
              <a:rPr lang="en-US" smtClean="0"/>
              <a:pPr/>
              <a:t>10/24/2010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A3F2BB-34F9-4A6C-81BA-792FA8B59856}" type="datetime1">
              <a:rPr lang="en-US" smtClean="0"/>
              <a:pPr/>
              <a:t>10/24/2010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C29FF63-F272-4A46-8D39-F30C1DB5D2D1}" type="datetime1">
              <a:rPr lang="en-US" smtClean="0"/>
              <a:pPr/>
              <a:t>10/24/2010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49CCBFF-5059-47F9-8261-A102E77A6A68}" type="datetime1">
              <a:rPr lang="en-US" smtClean="0"/>
              <a:pPr/>
              <a:t>10/24/2010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6C0A45B-921A-42C2-B58E-44B8C95283A7}" type="datetime1">
              <a:rPr lang="en-US" smtClean="0"/>
              <a:pPr/>
              <a:t>10/24/2010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3FBF2D2-FF6A-4DE5-9991-3E28AD3137E1}" type="datetime1">
              <a:rPr lang="en-US" smtClean="0"/>
              <a:pPr/>
              <a:t>10/24/2010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6613082A-9C96-4972-A211-541EF3BBCBE0}" type="datetime1">
              <a:rPr lang="en-US" smtClean="0"/>
              <a:pPr/>
              <a:t>10/24/2010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23 October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20"/>
            <a:ext cx="8964610" cy="616538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08:30 – 09:15:  Cycling S23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9:30 – Pilots back in the LHC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By 16:00 – Status of the injection studies: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Pilot beam 1 and beam 2 injected ….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4b beam 2 injected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That’s it!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Reasons: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MKE6 not kicking  - traced back to crate p.s. dead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Re-phasing when switching to LHC3 – to be understood – was cured by making a recording with SPS mastership (not LHC) and then playing back. 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Lost S78 – </a:t>
            </a:r>
            <a:r>
              <a:rPr lang="en-US" dirty="0" err="1" smtClean="0"/>
              <a:t>cryo</a:t>
            </a:r>
            <a:r>
              <a:rPr lang="en-US" dirty="0" smtClean="0"/>
              <a:t> maintain lost  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Cycle sector S78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E3662F5-9500-4990-8440-BA01D0DB81B6}" type="datetime1">
              <a:rPr lang="en-US" smtClean="0"/>
              <a:pPr/>
              <a:t>10/24/2010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23 October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20"/>
            <a:ext cx="8964610" cy="616538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16:00 – 20:15: Injection studies cont’d – Brennan Goddard and team.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Beam 1 and beam 2 transfer line trajectories, BLM signals and injection oscillations checked – some correction done for beam 1 in the H plane Injection tried with 8b,16b, 24b -&gt; all O.K.</a:t>
            </a:r>
          </a:p>
          <a:p>
            <a:pPr lvl="1">
              <a:spcBef>
                <a:spcPts val="600"/>
              </a:spcBef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</a:rPr>
              <a:t>MSI aperture restriction was indeed fixed. No more problem there anymore.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Adjusted IQC thresholds for the MKI B1 delays - reduced min and max by 35ns, to follow the trim made earlier - also trimmed a few other values for B1 which were out of tolerance after the PFN changes. Full set of thresholds still to set systematically after some statistics.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Moved to 32b injection. Found that the batch spacing in the SPS was not correct – was 300ns between the batches as 225 ns is required.  Was corrected. Injection done with 32b  - losses small, all fine.</a:t>
            </a:r>
          </a:p>
          <a:p>
            <a:pPr lvl="1">
              <a:spcBef>
                <a:spcPts val="600"/>
              </a:spcBef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Injection ready for 32b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E3662F5-9500-4990-8440-BA01D0DB81B6}" type="datetime1">
              <a:rPr lang="en-US" smtClean="0"/>
              <a:pPr/>
              <a:t>10/24/2010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23 October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E3662F5-9500-4990-8440-BA01D0DB81B6}" type="datetime1">
              <a:rPr lang="en-US" smtClean="0"/>
              <a:pPr/>
              <a:t>10/24/2010</a:t>
            </a:fld>
            <a:endParaRPr lang="en-US" dirty="0"/>
          </a:p>
        </p:txBody>
      </p:sp>
      <p:pic>
        <p:nvPicPr>
          <p:cNvPr id="1026" name="Picture 2" descr="http://elogbook/eLogbook/attach_reader?attach_id=11174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17518" cy="3538330"/>
          </a:xfrm>
          <a:prstGeom prst="rect">
            <a:avLst/>
          </a:prstGeom>
          <a:noFill/>
        </p:spPr>
      </p:pic>
      <p:pic>
        <p:nvPicPr>
          <p:cNvPr id="23554" name="Picture 2" descr="http://elogbook/eLogbook/attach_reader?attach_id=11174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190" y="2924930"/>
            <a:ext cx="5509400" cy="39112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23 October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20"/>
            <a:ext cx="8964610" cy="6165380"/>
          </a:xfrm>
        </p:spPr>
        <p:txBody>
          <a:bodyPr/>
          <a:lstStyle/>
          <a:p>
            <a:pPr lvl="1">
              <a:spcBef>
                <a:spcPts val="600"/>
              </a:spcBef>
            </a:pPr>
            <a:r>
              <a:rPr lang="en-US" dirty="0" smtClean="0">
                <a:sym typeface="Wingdings" pitchFamily="2" charset="2"/>
              </a:rPr>
              <a:t>Launched the filling sequence of  the 360b scheme to perform the interlocked BPM tests in Pt6. Filled 328b per beam  – losses, trajectory and injection oscillations were fine. 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ym typeface="Wingdings" pitchFamily="2" charset="2"/>
              </a:rPr>
              <a:t>Got dumped on the last 32b injection: requested bucket number was in the abort gap keeper region. MKI did not fire (as expected) and the 32b went onto the TDI. SIS </a:t>
            </a:r>
            <a:r>
              <a:rPr lang="en-US" dirty="0" smtClean="0"/>
              <a:t>interlock did not catch it (surveying still the old AGK limits -&gt; updated).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20:45 : Reversed </a:t>
            </a:r>
            <a:r>
              <a:rPr lang="en-US" dirty="0" err="1" smtClean="0"/>
              <a:t>LHCb</a:t>
            </a:r>
            <a:r>
              <a:rPr lang="en-US" dirty="0" smtClean="0"/>
              <a:t> spectrometer polarity (from - to +). </a:t>
            </a:r>
            <a:br>
              <a:rPr lang="en-US" dirty="0" smtClean="0"/>
            </a:br>
            <a:r>
              <a:rPr lang="en-US" dirty="0" smtClean="0"/>
              <a:t>and orbit corrected accordingly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21:040- </a:t>
            </a:r>
            <a:r>
              <a:rPr lang="en-US" dirty="0" smtClean="0"/>
              <a:t>00:00: Launched </a:t>
            </a:r>
            <a:r>
              <a:rPr lang="en-US" dirty="0" smtClean="0"/>
              <a:t>test ramp </a:t>
            </a:r>
            <a:r>
              <a:rPr lang="en-US" dirty="0" smtClean="0"/>
              <a:t>with pilots (1bx1b) </a:t>
            </a:r>
            <a:r>
              <a:rPr lang="en-US" dirty="0" smtClean="0"/>
              <a:t>+ </a:t>
            </a:r>
            <a:r>
              <a:rPr lang="en-US" dirty="0" smtClean="0"/>
              <a:t>squeeze + </a:t>
            </a:r>
            <a:r>
              <a:rPr lang="en-US" dirty="0" smtClean="0"/>
              <a:t>collide – Check the whole sequence.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00:00 – 01:00- ramp down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01:00 – Inject 2bx2b, nominal intensity – ramp – squeeze- collide – Reduce intensity on the 3</a:t>
            </a:r>
            <a:r>
              <a:rPr lang="en-US" baseline="30000" dirty="0" smtClean="0"/>
              <a:t>rd</a:t>
            </a:r>
            <a:r>
              <a:rPr lang="en-US" dirty="0" smtClean="0"/>
              <a:t> order resonance – loss maps on momentum (+800 Hz)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E3662F5-9500-4990-8440-BA01D0DB81B6}" type="datetime1">
              <a:rPr lang="en-US" smtClean="0"/>
              <a:pPr/>
              <a:t>10/24/2010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24 October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E3662F5-9500-4990-8440-BA01D0DB81B6}" type="datetime1">
              <a:rPr lang="en-US" smtClean="0"/>
              <a:pPr/>
              <a:t>10/24/2010</a:t>
            </a:fld>
            <a:endParaRPr lang="en-US" dirty="0"/>
          </a:p>
        </p:txBody>
      </p:sp>
      <p:pic>
        <p:nvPicPr>
          <p:cNvPr id="4098" name="Picture 2" descr="http://elogbook/eLogbook/attach_reader?attach_id=11175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-13149"/>
            <a:ext cx="8353160" cy="6871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450" y="0"/>
            <a:ext cx="8229600" cy="523875"/>
          </a:xfrm>
        </p:spPr>
        <p:txBody>
          <a:bodyPr/>
          <a:lstStyle/>
          <a:p>
            <a:r>
              <a:rPr lang="en-US" dirty="0" smtClean="0"/>
              <a:t>Sunday 24 October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20"/>
            <a:ext cx="9144000" cy="266437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Today: Fill for Physics 312 bunches</a:t>
            </a:r>
          </a:p>
          <a:p>
            <a:pPr>
              <a:spcBef>
                <a:spcPts val="600"/>
              </a:spcBef>
            </a:pPr>
            <a:r>
              <a:rPr lang="en-US" smtClean="0"/>
              <a:t>Overnight</a:t>
            </a:r>
            <a:r>
              <a:rPr lang="en-US" dirty="0" smtClean="0"/>
              <a:t>: Fill 360 b - check I</a:t>
            </a:r>
            <a:r>
              <a:rPr lang="en-US" dirty="0" smtClean="0"/>
              <a:t>nterlocked BPM pt6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Fill again 360b for Physics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E3662F5-9500-4990-8440-BA01D0DB81B6}" type="datetime1">
              <a:rPr lang="en-US" smtClean="0"/>
              <a:pPr/>
              <a:t>10/24/2010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42395</TotalTime>
  <Words>287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Saturday 23 October</vt:lpstr>
      <vt:lpstr>Saturday 23 October</vt:lpstr>
      <vt:lpstr>Saturday 23 October</vt:lpstr>
      <vt:lpstr>Saturday 23 October</vt:lpstr>
      <vt:lpstr>Sunday 24 October</vt:lpstr>
      <vt:lpstr>Sunday 24 October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meddahi</cp:lastModifiedBy>
  <cp:revision>2184</cp:revision>
  <dcterms:created xsi:type="dcterms:W3CDTF">2010-07-26T05:43:59Z</dcterms:created>
  <dcterms:modified xsi:type="dcterms:W3CDTF">2010-10-24T05:25:44Z</dcterms:modified>
</cp:coreProperties>
</file>