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23" r:id="rId2"/>
    <p:sldId id="1019" r:id="rId3"/>
    <p:sldId id="1020" r:id="rId4"/>
    <p:sldId id="1021" r:id="rId5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5326" autoAdjust="0"/>
  </p:normalViewPr>
  <p:slideViewPr>
    <p:cSldViewPr>
      <p:cViewPr>
        <p:scale>
          <a:sx n="70" d="100"/>
          <a:sy n="70" d="100"/>
        </p:scale>
        <p:origin x="-1074" y="-20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B536230-5D6D-45AB-AC73-BC26BA5A6E3F}" type="datetime1">
              <a:rPr lang="en-US" smtClean="0"/>
              <a:pPr/>
              <a:t>10/23/2010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02B6FF-8B44-40C4-8C5D-213F3DFE117A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9F3D76-CF6B-477E-B4BF-1B2B287B6291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59F560A3-A5FB-4615-AFEF-8E3331DC42D3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8BE800BF-8471-4C87-93A5-B16D24CC18FA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3592CD1-AF6D-4BA4-B6FB-77FD927258C2}" type="datetime1">
              <a:rPr lang="en-US" smtClean="0"/>
              <a:pPr>
                <a:defRPr/>
              </a:pPr>
              <a:t>10/23/2010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FB268AC-8D51-4740-9E71-9AB0155CDFCD}" type="datetime1">
              <a:rPr lang="en-US" smtClean="0"/>
              <a:pPr/>
              <a:t>10/23/2010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7D0631-56F1-4DDC-A29D-6CBA9196605F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87CF8A2-D1C4-4491-A486-00E5A78F963A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4A3F2BB-34F9-4A6C-81BA-792FA8B59856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29FF63-F272-4A46-8D39-F30C1DB5D2D1}" type="datetime1">
              <a:rPr lang="en-US" smtClean="0"/>
              <a:pPr/>
              <a:t>10/23/2010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49CCBFF-5059-47F9-8261-A102E77A6A68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6C0A45B-921A-42C2-B58E-44B8C95283A7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3FBF2D2-FF6A-4DE5-9991-3E28AD3137E1}" type="datetime1">
              <a:rPr lang="en-US" smtClean="0"/>
              <a:pPr/>
              <a:t>10/23/2010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6613082A-9C96-4972-A211-541EF3BBCBE0}" type="datetime1">
              <a:rPr lang="en-US" smtClean="0"/>
              <a:pPr/>
              <a:t>10/23/2010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23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9144000" cy="6165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All TS work done as scheduled. THANKS Katy </a:t>
            </a:r>
            <a:r>
              <a:rPr lang="en-US" dirty="0" err="1" smtClean="0"/>
              <a:t>Foraz</a:t>
            </a:r>
            <a:r>
              <a:rPr lang="en-US" dirty="0" smtClean="0"/>
              <a:t> for the excellent coordination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18:30: Machine closed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Summary MP3: </a:t>
            </a:r>
            <a:r>
              <a:rPr lang="en-US" dirty="0" err="1" smtClean="0"/>
              <a:t>Nuria</a:t>
            </a:r>
            <a:r>
              <a:rPr lang="en-US" dirty="0" smtClean="0"/>
              <a:t> Catalan </a:t>
            </a:r>
            <a:r>
              <a:rPr lang="en-US" dirty="0" err="1" smtClean="0"/>
              <a:t>Lasheras</a:t>
            </a:r>
            <a:r>
              <a:rPr lang="en-US" dirty="0" smtClean="0"/>
              <a:t> and team</a:t>
            </a:r>
            <a:br>
              <a:rPr lang="en-US" dirty="0" smtClean="0"/>
            </a:br>
            <a:r>
              <a:rPr lang="en-US" dirty="0" smtClean="0"/>
              <a:t>Re-commissioning of the IPQs </a:t>
            </a:r>
            <a:r>
              <a:rPr lang="en-US" dirty="0" smtClean="0"/>
              <a:t>-Individually Powered Quad- </a:t>
            </a:r>
            <a:r>
              <a:rPr lang="en-US" dirty="0" smtClean="0"/>
              <a:t>in R5 and L1 after technical stop and HV tests ready by 22:00. </a:t>
            </a:r>
            <a:br>
              <a:rPr lang="en-US" dirty="0" smtClean="0"/>
            </a:br>
            <a:r>
              <a:rPr lang="en-US" dirty="0" smtClean="0"/>
              <a:t>- PIC2 –Power Interlock Controller- test to verify QPS-Interlock connections </a:t>
            </a:r>
            <a:br>
              <a:rPr lang="en-US" dirty="0" smtClean="0"/>
            </a:br>
            <a:r>
              <a:rPr lang="en-US" dirty="0" smtClean="0"/>
              <a:t>- PNO.a7 splice tests to verify the water cooled cable connection to the leads. </a:t>
            </a:r>
            <a:br>
              <a:rPr lang="en-US" dirty="0" smtClean="0"/>
            </a:br>
            <a:r>
              <a:rPr lang="en-US" dirty="0" smtClean="0"/>
              <a:t>IPQ bus-bar resistance measurements done in RQ7, RQ8, RQ9 and RQ10 in points R5 and L1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Sectors being cycled one by one as soon as </a:t>
            </a:r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err="1" smtClean="0"/>
              <a:t>cdts</a:t>
            </a:r>
            <a:r>
              <a:rPr lang="en-US" dirty="0" smtClean="0"/>
              <a:t> O.K.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10/23/2010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23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9144000" cy="6165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Controls problem: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interlocked BPM reset and arm BIC commands were not accepted by the new proxies, quickly solved by </a:t>
            </a:r>
            <a:r>
              <a:rPr lang="en-US" dirty="0" err="1" smtClean="0"/>
              <a:t>Wojtek</a:t>
            </a:r>
            <a:r>
              <a:rPr lang="en-US"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SMP energy </a:t>
            </a:r>
            <a:r>
              <a:rPr lang="en-US" dirty="0" err="1" smtClean="0"/>
              <a:t>lim</a:t>
            </a:r>
            <a:r>
              <a:rPr lang="en-US" dirty="0" smtClean="0"/>
              <a:t> MCS checks failed, solved by re-driving the settings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one BLM failed the sanity check, monitor need to be changed but cannot be done this evening; so the monitor on Q17.R5 has been disabled from the PIC. 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CMW command to open/close vacuum valves did not work, neither from the PVSS application, we had to use the global command from application.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10/23/2010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23 October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8964610" cy="616538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02:20 : </a:t>
            </a:r>
            <a:r>
              <a:rPr lang="en-US" dirty="0" err="1" smtClean="0"/>
              <a:t>Cryo</a:t>
            </a:r>
            <a:r>
              <a:rPr lang="en-US" dirty="0" smtClean="0"/>
              <a:t> condition ready for the last sector S23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Cycle S23 – preparing injection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04:30 : Pilots injected – moving to </a:t>
            </a:r>
            <a:r>
              <a:rPr lang="en-US" dirty="0" smtClean="0"/>
              <a:t>4b/injection – done for B1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06:55 : Lost sector 23 due to a trip of </a:t>
            </a:r>
            <a:r>
              <a:rPr lang="en-US" dirty="0" smtClean="0"/>
              <a:t>RQ9.R2B2: </a:t>
            </a:r>
            <a:r>
              <a:rPr lang="en-US" dirty="0" smtClean="0"/>
              <a:t>U_RES beyond the threshold (+/- 100 mV) for ~ 8 ms </a:t>
            </a:r>
            <a:r>
              <a:rPr lang="en-US" dirty="0" smtClean="0"/>
              <a:t>- quench </a:t>
            </a:r>
            <a:r>
              <a:rPr lang="en-US" dirty="0" smtClean="0"/>
              <a:t>heaters </a:t>
            </a:r>
            <a:r>
              <a:rPr lang="en-US" dirty="0" smtClean="0"/>
              <a:t>fired</a:t>
            </a:r>
            <a:r>
              <a:rPr lang="en-US" dirty="0" smtClean="0"/>
              <a:t> </a:t>
            </a:r>
            <a:r>
              <a:rPr lang="en-US" dirty="0" smtClean="0"/>
              <a:t>correctly.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Not a </a:t>
            </a:r>
            <a:r>
              <a:rPr lang="en-US" dirty="0" smtClean="0"/>
              <a:t>real quench but probably some pick-up / electrical disturbance. </a:t>
            </a:r>
            <a:br>
              <a:rPr lang="en-US" dirty="0" smtClean="0"/>
            </a:br>
            <a:r>
              <a:rPr lang="en-US" dirty="0" smtClean="0"/>
              <a:t>To note: similar </a:t>
            </a:r>
            <a:r>
              <a:rPr lang="en-US" dirty="0" smtClean="0"/>
              <a:t>event in same magnet occurred on 27/7/2010, also showing a few points above 100 mV, and also with unknown origin </a:t>
            </a:r>
            <a:r>
              <a:rPr lang="en-US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08:30:  Cycling S23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10/23/2010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20"/>
            <a:ext cx="9144000" cy="266437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AM: Injection – 8hrs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PM: Test ramp </a:t>
            </a:r>
            <a:r>
              <a:rPr lang="en-US" dirty="0" smtClean="0"/>
              <a:t>1bx1b - squeeze – collide - for checks only– </a:t>
            </a:r>
            <a:r>
              <a:rPr lang="en-US" dirty="0" smtClean="0"/>
              <a:t>3h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Late </a:t>
            </a:r>
            <a:r>
              <a:rPr lang="en-US" dirty="0" smtClean="0"/>
              <a:t>PM</a:t>
            </a:r>
            <a:r>
              <a:rPr lang="en-US" dirty="0" smtClean="0"/>
              <a:t> </a:t>
            </a:r>
            <a:r>
              <a:rPr lang="en-US" dirty="0" smtClean="0"/>
              <a:t>: </a:t>
            </a:r>
            <a:r>
              <a:rPr lang="en-US" dirty="0" smtClean="0"/>
              <a:t>Test ramp 4x4, squeeze – 4 hrs collisions </a:t>
            </a:r>
            <a:r>
              <a:rPr lang="en-US" dirty="0" err="1" smtClean="0"/>
              <a:t>tbc</a:t>
            </a:r>
            <a:r>
              <a:rPr lang="en-US" dirty="0" smtClean="0"/>
              <a:t> – 3h </a:t>
            </a:r>
            <a:r>
              <a:rPr lang="en-US" dirty="0" smtClean="0"/>
              <a:t>to 7h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Overnight: Fill for Physics 312 bunches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Sunday - Fill for Physics </a:t>
            </a:r>
            <a:r>
              <a:rPr lang="en-US" dirty="0" smtClean="0"/>
              <a:t>360 </a:t>
            </a:r>
            <a:r>
              <a:rPr lang="en-US" dirty="0" smtClean="0"/>
              <a:t>bunches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E3662F5-9500-4990-8440-BA01D0DB81B6}" type="datetime1">
              <a:rPr lang="en-US" smtClean="0"/>
              <a:pPr/>
              <a:t>10/23/2010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42293</TotalTime>
  <Words>248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Friday 23 October</vt:lpstr>
      <vt:lpstr>Friday 23 October</vt:lpstr>
      <vt:lpstr>Saturday 23 October</vt:lpstr>
      <vt:lpstr>Next days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meddahi</cp:lastModifiedBy>
  <cp:revision>2164</cp:revision>
  <dcterms:created xsi:type="dcterms:W3CDTF">2010-07-26T05:43:59Z</dcterms:created>
  <dcterms:modified xsi:type="dcterms:W3CDTF">2010-10-23T06:33:56Z</dcterms:modified>
</cp:coreProperties>
</file>