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AE7E-7C1B-41E0-ABB1-65B547372117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A3B0-A157-4F00-9300-0F728979C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Injection Studies: Losses at the Septum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ABT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 Bunches Injection</a:t>
            </a:r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018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182582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42407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MSIB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399607" y="297662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4982" y="25194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MSIA</a:t>
            </a:r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76750"/>
            <a:ext cx="571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problem B1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4" y="1265951"/>
            <a:ext cx="7867676" cy="53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1000108"/>
            <a:ext cx="530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problem: loss pattern change at the MSI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310" y="630940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B.Goddard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Injection area investigations at the MSI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2954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There is a clear problem with the RF fingers at the transition. Not clear how did it get worse suddenly. Need to find a different injection trajectory, for the time being while preparing an intervention for the technical stop or the Christmas stop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2049" name="AutoShape 1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3600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SIB1-MS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3482585" cy="43434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6600" y="59436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JM. Dalin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228600" y="23622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setting-up to be done this afternoon after the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VdM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400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G. Arduini 13/10/2010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894094">
            <a:off x="1173729" y="2011921"/>
            <a:ext cx="25322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Problem</a:t>
            </a:r>
            <a:endParaRPr lang="en-US"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3600" smtClean="0"/>
              <a:t>Temporary Solution: Bump around Bottleneck </a:t>
            </a:r>
            <a:endParaRPr lang="en-US" sz="36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62800" cy="26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08578"/>
            <a:ext cx="7162800" cy="272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1371600"/>
            <a:ext cx="1219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Horizontal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419600"/>
            <a:ext cx="1219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Vertical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Bottleneck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2667000" y="1861066"/>
            <a:ext cx="15240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Bottleneck</a:t>
            </a:r>
            <a:endParaRPr lang="en-US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 flipV="1">
            <a:off x="2971800" y="4756666"/>
            <a:ext cx="15240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3505200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3375" y="32004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LHC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12625" y="6324507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601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LHC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77000" y="3733800"/>
            <a:ext cx="144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1 unit bump</a:t>
            </a:r>
            <a:endParaRPr 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Horizontal &amp; Vertical Scan </a:t>
            </a:r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527228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839686"/>
            <a:ext cx="5257800" cy="39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old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288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old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038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new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new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High losses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866900" y="31623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464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 losses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333500" y="4457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High losses</a:t>
            </a: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372100" y="30861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 losses</a:t>
            </a: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4838700" y="43815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0400" y="3352800"/>
            <a:ext cx="2057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smtClean="0"/>
              <a:t>4 mm Vertical</a:t>
            </a:r>
          </a:p>
          <a:p>
            <a:r>
              <a:rPr lang="en-US" b="1" smtClean="0"/>
              <a:t>+1 mm Horizontal</a:t>
            </a:r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22860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monitoring losses at the MSIA, MSIB, MQ5, TCTH.4L2 and TCLIB, with pilot bunches </a:t>
            </a:r>
            <a:br>
              <a:rPr lang="en-US" smtClean="0"/>
            </a:b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Vertical Orbit Matching in the LHC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6705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Horizontal Orbit Matching in the LHC 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315200" cy="249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7391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TCDI Collimators Reset wrt New Trajectory</a:t>
            </a:r>
            <a:endParaRPr lang="en-US" sz="360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84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24 bunches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Bunches Injection</a:t>
            </a:r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6018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2258782" y="2819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8607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MSIB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464232" y="33229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99607" y="28657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MSIA</a:t>
            </a:r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040" y="4610100"/>
            <a:ext cx="539496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182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Injection Studies: Losses at the Septum</vt:lpstr>
      <vt:lpstr>Injection problem B1</vt:lpstr>
      <vt:lpstr>Injection area investigations at the MSI </vt:lpstr>
      <vt:lpstr>Temporary Solution: Bump around Bottleneck </vt:lpstr>
      <vt:lpstr>Horizontal &amp; Vertical Scan </vt:lpstr>
      <vt:lpstr> Vertical Orbit Matching in the LHC </vt:lpstr>
      <vt:lpstr>Horizontal Orbit Matching in the LHC </vt:lpstr>
      <vt:lpstr>TCDI Collimators Reset wrt New Trajectory</vt:lpstr>
      <vt:lpstr>8 Bunches Injection</vt:lpstr>
      <vt:lpstr>24 Bunches Injection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Studies: Losses at the Septum</dc:title>
  <dc:creator>wbartman</dc:creator>
  <cp:lastModifiedBy>cbracco</cp:lastModifiedBy>
  <cp:revision>14</cp:revision>
  <dcterms:created xsi:type="dcterms:W3CDTF">2010-10-13T19:44:13Z</dcterms:created>
  <dcterms:modified xsi:type="dcterms:W3CDTF">2010-10-14T13:25:29Z</dcterms:modified>
</cp:coreProperties>
</file>