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85" r:id="rId3"/>
    <p:sldId id="286" r:id="rId4"/>
    <p:sldId id="288" r:id="rId5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66FF"/>
    <a:srgbClr val="33CC33"/>
    <a:srgbClr val="0099FF"/>
    <a:srgbClr val="FFFFCC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4660"/>
  </p:normalViewPr>
  <p:slideViewPr>
    <p:cSldViewPr>
      <p:cViewPr varScale="1">
        <p:scale>
          <a:sx n="81" d="100"/>
          <a:sy n="81" d="100"/>
        </p:scale>
        <p:origin x="-6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/>
          <a:lstStyle>
            <a:lvl1pPr algn="r">
              <a:defRPr sz="1300"/>
            </a:lvl1pPr>
          </a:lstStyle>
          <a:p>
            <a:fld id="{4764CBCB-3F33-4C1E-8FFC-83BF6C35799F}" type="datetimeFigureOut">
              <a:rPr lang="en-US" smtClean="0"/>
              <a:pPr/>
              <a:t>9/1/2010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9188" y="693738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8" tIns="46635" rIns="93268" bIns="4663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87136"/>
            <a:ext cx="5486400" cy="4156234"/>
          </a:xfrm>
          <a:prstGeom prst="rect">
            <a:avLst/>
          </a:prstGeom>
        </p:spPr>
        <p:txBody>
          <a:bodyPr vert="horz" lIns="93268" tIns="46635" rIns="93268" bIns="46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9"/>
            <a:ext cx="2971800" cy="461804"/>
          </a:xfrm>
          <a:prstGeom prst="rect">
            <a:avLst/>
          </a:prstGeom>
        </p:spPr>
        <p:txBody>
          <a:bodyPr vert="horz" lIns="93268" tIns="46635" rIns="93268" bIns="46635" rtlCol="0" anchor="b"/>
          <a:lstStyle>
            <a:lvl1pPr algn="r">
              <a:defRPr sz="1300"/>
            </a:lvl1pPr>
          </a:lstStyle>
          <a:p>
            <a:fld id="{0F23A817-9FAF-4990-8A38-2492A00C40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0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385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3144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66801" y="231998"/>
            <a:ext cx="3047999" cy="83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381000" y="6248400"/>
            <a:ext cx="838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2206905" y="762000"/>
            <a:ext cx="19078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MEF </a:t>
            </a:r>
            <a:r>
              <a:rPr lang="en-US" sz="800" dirty="0" smtClean="0"/>
              <a:t>- </a:t>
            </a:r>
            <a:r>
              <a:rPr lang="en-US" sz="800" b="1" dirty="0" smtClean="0"/>
              <a:t>M</a:t>
            </a:r>
            <a:r>
              <a:rPr lang="en-US" sz="800" dirty="0" smtClean="0"/>
              <a:t>achines &amp; </a:t>
            </a:r>
            <a:r>
              <a:rPr lang="en-US" sz="800" b="1" dirty="0" smtClean="0"/>
              <a:t>E</a:t>
            </a:r>
            <a:r>
              <a:rPr lang="en-US" sz="800" dirty="0" smtClean="0"/>
              <a:t>xperimental </a:t>
            </a:r>
            <a:r>
              <a:rPr lang="en-US" sz="800" b="1" dirty="0" smtClean="0"/>
              <a:t>F</a:t>
            </a:r>
            <a:r>
              <a:rPr lang="en-US" sz="800" dirty="0" smtClean="0"/>
              <a:t>acilities</a:t>
            </a:r>
            <a:endParaRPr lang="en-US" sz="800" dirty="0"/>
          </a:p>
        </p:txBody>
      </p:sp>
      <p:pic>
        <p:nvPicPr>
          <p:cNvPr id="14" name="Picture 13" descr="newlhc logo1.gif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229600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2000" endA="300" endPos="35000" dir="5400000" sy="-100000" algn="bl" rotWithShape="0"/>
            <a:softEdge rad="127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u="none" kern="120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Technical Stop #6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31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August,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–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September 2010</a:t>
            </a:r>
            <a:br>
              <a:rPr lang="en-US" sz="2400" dirty="0" smtClean="0"/>
            </a:br>
            <a:r>
              <a:rPr lang="en-US" sz="2400" b="0" dirty="0" smtClean="0">
                <a:solidFill>
                  <a:srgbClr val="0070C0"/>
                </a:solidFill>
                <a:effectLst/>
              </a:rPr>
              <a:t>DAY3: </a:t>
            </a:r>
            <a:r>
              <a:rPr lang="en-US" sz="2400" dirty="0" smtClean="0">
                <a:solidFill>
                  <a:srgbClr val="0070C0"/>
                </a:solidFill>
                <a:effectLst/>
              </a:rPr>
              <a:t>WEDNESDAY 1</a:t>
            </a:r>
            <a:r>
              <a:rPr lang="en-US" sz="2400" baseline="30000" dirty="0" smtClean="0">
                <a:solidFill>
                  <a:srgbClr val="0070C0"/>
                </a:solidFill>
                <a:effectLst/>
              </a:rPr>
              <a:t>st</a:t>
            </a:r>
            <a:r>
              <a:rPr lang="en-US" sz="2400" dirty="0" smtClean="0">
                <a:solidFill>
                  <a:srgbClr val="0070C0"/>
                </a:solidFill>
                <a:effectLst/>
              </a:rPr>
              <a:t> </a:t>
            </a:r>
            <a:endParaRPr lang="en-US" sz="2400" dirty="0">
              <a:solidFill>
                <a:srgbClr val="0070C0"/>
              </a:solidFill>
              <a:effectLst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Julie Coupard</a:t>
            </a:r>
          </a:p>
          <a:p>
            <a:r>
              <a:rPr lang="en-US" b="0" dirty="0" smtClean="0"/>
              <a:t>Schedule and Coordination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Change </a:t>
            </a:r>
            <a:r>
              <a:rPr lang="en-US" sz="1800" dirty="0" smtClean="0"/>
              <a:t>of the ion pumps</a:t>
            </a:r>
          </a:p>
          <a:p>
            <a:pPr>
              <a:buNone/>
            </a:pP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Complete, leak detection ok</a:t>
            </a:r>
            <a:endParaRPr lang="en-US" sz="1600" b="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The mobile shielding is closed</a:t>
            </a:r>
          </a:p>
          <a:p>
            <a:pPr>
              <a:buNone/>
            </a:pPr>
            <a:endParaRPr lang="en-US" sz="1800" dirty="0">
              <a:sym typeface="Wingdings" pitchFamily="2" charset="2"/>
            </a:endParaRPr>
          </a:p>
          <a:p>
            <a:pPr>
              <a:buNone/>
            </a:pPr>
            <a:r>
              <a:rPr lang="en-US" sz="1800" dirty="0" smtClean="0">
                <a:sym typeface="Wingdings" pitchFamily="2" charset="2"/>
              </a:rPr>
              <a:t>RP survey</a:t>
            </a:r>
          </a:p>
          <a:p>
            <a:pPr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- LSS7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Veto removed</a:t>
            </a:r>
          </a:p>
          <a:p>
            <a:pPr>
              <a:buNone/>
            </a:pPr>
            <a:endParaRPr lang="en-US" sz="1600" b="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1800" dirty="0" smtClean="0"/>
              <a:t>EN/CV</a:t>
            </a:r>
            <a:endParaRPr lang="en-US" sz="1800" dirty="0" smtClean="0"/>
          </a:p>
          <a:p>
            <a:pPr>
              <a:buNone/>
            </a:pP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Good advancement according to S Deleval</a:t>
            </a:r>
            <a:endParaRPr lang="en-US" sz="1600" b="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endParaRPr lang="en-US" sz="1600" b="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Electrical locking-out/Unlocking</a:t>
            </a:r>
          </a:p>
          <a:p>
            <a:pPr>
              <a:buNone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457200"/>
            <a:ext cx="36099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981200"/>
            <a:ext cx="8991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Access constraint</a:t>
            </a:r>
          </a:p>
          <a:p>
            <a:pPr>
              <a:buNone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Lift maintenance</a:t>
            </a:r>
          </a:p>
          <a:p>
            <a:pPr>
              <a:buFont typeface="Wingdings"/>
              <a:buChar char="à"/>
            </a:pP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PX24, PM25	 6:00-8:00 </a:t>
            </a:r>
          </a:p>
          <a:p>
            <a:pPr>
              <a:buFont typeface="Wingdings"/>
              <a:buChar char="à"/>
            </a:pPr>
            <a:r>
              <a:rPr lang="pt-B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PM18, PZ33	 8:00-10:00</a:t>
            </a:r>
          </a:p>
          <a:p>
            <a:pPr>
              <a:buNone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PAD maintenance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UJ14: 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access through the MAD is possible if the people need to go in the sector 1L</a:t>
            </a:r>
          </a:p>
          <a:p>
            <a:pPr>
              <a:buNone/>
            </a:pP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C00000"/>
                </a:solidFill>
                <a:sym typeface="Wingdings" pitchFamily="2" charset="2"/>
              </a:rPr>
              <a:t>Patrols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Point 7	12:45</a:t>
            </a:r>
          </a:p>
          <a:p>
            <a:pPr>
              <a:buNone/>
            </a:pPr>
            <a:r>
              <a:rPr 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Lose of the patrol due to problem with the safety handle of the door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Point 6	12h45 – tunnel areas </a:t>
            </a:r>
            <a:r>
              <a:rPr 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(arc56+LSS6+arc67)</a:t>
            </a:r>
            <a:endParaRPr lang="en-US" sz="1600" b="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			17:00 </a:t>
            </a:r>
            <a:r>
              <a:rPr 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(or earlier if possible)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– service areas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Point 1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	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17:00</a:t>
            </a:r>
            <a:r>
              <a:rPr lang="en-US" sz="16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 </a:t>
            </a:r>
            <a:r>
              <a:rPr 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(or earlier if possible)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– arc81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Thanks to volunteers </a:t>
            </a:r>
            <a:r>
              <a:rPr lang="en-US" sz="1400" b="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(~21; TE/VSC, BE/BI, TE/MSC, EN/MEF)</a:t>
            </a:r>
            <a:endParaRPr lang="en-US" sz="1600" b="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  <a:p>
            <a:pPr>
              <a:buNone/>
            </a:pPr>
            <a:endParaRPr lang="pt-BR" sz="1600" dirty="0" smtClean="0">
              <a:solidFill>
                <a:schemeClr val="tx1">
                  <a:lumMod val="75000"/>
                  <a:lumOff val="25000"/>
                </a:schemeClr>
              </a:solidFill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J.Coupard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4114800"/>
            <a:ext cx="8153400" cy="20574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1219200"/>
            <a:ext cx="3048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Start tests from this evening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1828800" y="1371600"/>
            <a:ext cx="2971800" cy="1588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2114</TotalTime>
  <Words>67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Technical Stop #6 30th – 31st August, 1st – 2nd September 2010 DAY3: WEDNESDAY 1st </vt:lpstr>
      <vt:lpstr>Day 2</vt:lpstr>
      <vt:lpstr>Day 2</vt:lpstr>
      <vt:lpstr>Day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EN-MEF website</dc:title>
  <dc:creator/>
  <cp:lastModifiedBy>jcoupard</cp:lastModifiedBy>
  <cp:revision>350</cp:revision>
  <dcterms:created xsi:type="dcterms:W3CDTF">2006-08-16T00:00:00Z</dcterms:created>
  <dcterms:modified xsi:type="dcterms:W3CDTF">2010-09-01T06:22:19Z</dcterms:modified>
</cp:coreProperties>
</file>