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305" r:id="rId2"/>
    <p:sldId id="306" r:id="rId3"/>
    <p:sldId id="30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48" autoAdjust="0"/>
  </p:normalViewPr>
  <p:slideViewPr>
    <p:cSldViewPr snapToGrid="0" snapToObjects="1">
      <p:cViewPr varScale="1">
        <p:scale>
          <a:sx n="69" d="100"/>
          <a:sy n="69" d="100"/>
        </p:scale>
        <p:origin x="-8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5/24/2010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Stable beams from night</a:t>
            </a:r>
          </a:p>
          <a:p>
            <a:r>
              <a:rPr lang="en-US" dirty="0" smtClean="0"/>
              <a:t>11:30 : PC trip RQTD.A81B2, water problem</a:t>
            </a:r>
          </a:p>
          <a:p>
            <a:pPr lvl="1"/>
            <a:r>
              <a:rPr lang="en-US" dirty="0" smtClean="0"/>
              <a:t>Access to repair.</a:t>
            </a:r>
          </a:p>
          <a:p>
            <a:pPr lvl="1"/>
            <a:r>
              <a:rPr lang="en-US" dirty="0" smtClean="0"/>
              <a:t>RSD2.A23B1 trip during access, requires additional access.</a:t>
            </a:r>
          </a:p>
          <a:p>
            <a:pPr lvl="1"/>
            <a:r>
              <a:rPr lang="en-US" dirty="0" smtClean="0"/>
              <a:t>Trip of RD1.LR5, electrical network perturbation.</a:t>
            </a:r>
          </a:p>
          <a:p>
            <a:r>
              <a:rPr lang="en-US" dirty="0" smtClean="0"/>
              <a:t>19:30 : trip of RF, electrical network perturbation.</a:t>
            </a:r>
          </a:p>
          <a:p>
            <a:r>
              <a:rPr lang="en-US" dirty="0" smtClean="0"/>
              <a:t>20:00 : Access finished</a:t>
            </a:r>
          </a:p>
          <a:p>
            <a:r>
              <a:rPr lang="en-US" dirty="0" smtClean="0"/>
              <a:t>21:40 : injection</a:t>
            </a:r>
          </a:p>
          <a:p>
            <a:pPr lvl="1"/>
            <a:r>
              <a:rPr lang="en-US" dirty="0" smtClean="0"/>
              <a:t>B2 emittance increasing rapidly.</a:t>
            </a:r>
          </a:p>
          <a:p>
            <a:pPr lvl="1"/>
            <a:r>
              <a:rPr lang="en-US" dirty="0" smtClean="0"/>
              <a:t>Re-injected B2 with (almost) ‘everything’ ready to ramp to minimize emittance growth.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22.05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22.05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6672"/>
            <a:ext cx="8686800" cy="5745428"/>
          </a:xfrm>
        </p:spPr>
        <p:txBody>
          <a:bodyPr/>
          <a:lstStyle/>
          <a:p>
            <a:r>
              <a:rPr lang="en-US" dirty="0" smtClean="0"/>
              <a:t>23:30 : Ramp</a:t>
            </a:r>
          </a:p>
          <a:p>
            <a:pPr lvl="1"/>
            <a:r>
              <a:rPr lang="en-US" dirty="0" smtClean="0"/>
              <a:t>Good news : we survived an ‘energy glitch’ event in the FB.</a:t>
            </a:r>
          </a:p>
          <a:p>
            <a:pPr lvl="1"/>
            <a:r>
              <a:rPr lang="en-US" dirty="0" smtClean="0"/>
              <a:t>Bad news : the FB does not manage to get back to normal state after the glitch. Enters an endless loop and thinks it is at 1 </a:t>
            </a:r>
            <a:r>
              <a:rPr lang="en-US" dirty="0" err="1" smtClean="0"/>
              <a:t>GeV</a:t>
            </a:r>
            <a:r>
              <a:rPr lang="en-US" dirty="0" smtClean="0"/>
              <a:t>. All values (kicks, Q corrections) published by the FB are ‘corrupted’. It still manages to correct (respectively not to loose the beam).</a:t>
            </a:r>
          </a:p>
          <a:p>
            <a:pPr lvl="1">
              <a:buNone/>
            </a:pPr>
            <a:r>
              <a:rPr lang="en-US" dirty="0" smtClean="0"/>
              <a:t>&gt;&gt; We will have to reboot the server during every pre-cycle to reset the energy (unless we get a ‘far East’ patch…).</a:t>
            </a:r>
          </a:p>
          <a:p>
            <a:r>
              <a:rPr lang="en-US" dirty="0" smtClean="0"/>
              <a:t>00:15 : Flat top</a:t>
            </a:r>
          </a:p>
          <a:p>
            <a:pPr lvl="1"/>
            <a:r>
              <a:rPr lang="en-US" dirty="0" smtClean="0"/>
              <a:t>Huge </a:t>
            </a:r>
            <a:r>
              <a:rPr lang="en-US" dirty="0" err="1" smtClean="0"/>
              <a:t>emittances</a:t>
            </a:r>
            <a:r>
              <a:rPr lang="en-US" dirty="0" smtClean="0"/>
              <a:t>: </a:t>
            </a:r>
          </a:p>
          <a:p>
            <a:pPr lvl="1">
              <a:buNone/>
            </a:pPr>
            <a:r>
              <a:rPr lang="en-US" dirty="0" smtClean="0"/>
              <a:t>	B1  4.5 um (H), 7.1 (V)		B2  4.5 um (H), 6.4 (V)</a:t>
            </a:r>
          </a:p>
          <a:p>
            <a:pPr lvl="1"/>
            <a:r>
              <a:rPr lang="en-US" dirty="0" smtClean="0"/>
              <a:t>Problems to measure Q’ due to the issue with the energy (see above). With 1 </a:t>
            </a:r>
            <a:r>
              <a:rPr lang="en-US" dirty="0" err="1" smtClean="0"/>
              <a:t>GeV</a:t>
            </a:r>
            <a:r>
              <a:rPr lang="en-US" dirty="0" smtClean="0"/>
              <a:t>, the sign of </a:t>
            </a:r>
            <a:r>
              <a:rPr lang="en-US" dirty="0" err="1" smtClean="0"/>
              <a:t>dp</a:t>
            </a:r>
            <a:r>
              <a:rPr lang="en-US" dirty="0" smtClean="0"/>
              <a:t>/p changes </a:t>
            </a:r>
            <a:r>
              <a:rPr lang="en-US" dirty="0" err="1" smtClean="0"/>
              <a:t>wrt</a:t>
            </a:r>
            <a:r>
              <a:rPr lang="en-US" dirty="0" smtClean="0"/>
              <a:t> </a:t>
            </a:r>
            <a:r>
              <a:rPr lang="en-US" dirty="0" err="1" smtClean="0"/>
              <a:t>dfRF</a:t>
            </a:r>
            <a:r>
              <a:rPr lang="en-US" dirty="0" smtClean="0"/>
              <a:t> and Q’ comes out with the wrong sign !!</a:t>
            </a:r>
          </a:p>
          <a:p>
            <a:pPr lvl="1"/>
            <a:r>
              <a:rPr lang="en-US" dirty="0" smtClean="0"/>
              <a:t>Lost B2 while trying to understand Q’ (beam excursion interlock after intensity loss).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23.05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6672"/>
            <a:ext cx="8686800" cy="5745428"/>
          </a:xfrm>
        </p:spPr>
        <p:txBody>
          <a:bodyPr/>
          <a:lstStyle/>
          <a:p>
            <a:r>
              <a:rPr lang="en-US" dirty="0" smtClean="0"/>
              <a:t>01:30 Ramp down</a:t>
            </a:r>
          </a:p>
          <a:p>
            <a:pPr lvl="1"/>
            <a:r>
              <a:rPr lang="en-US" dirty="0" smtClean="0"/>
              <a:t>Reboot </a:t>
            </a:r>
            <a:r>
              <a:rPr lang="en-US" dirty="0" smtClean="0"/>
              <a:t>FB did gave other issues.</a:t>
            </a:r>
          </a:p>
          <a:p>
            <a:pPr lvl="1">
              <a:buNone/>
            </a:pPr>
            <a:r>
              <a:rPr lang="en-US" dirty="0" smtClean="0"/>
              <a:t>&gt;&gt; Decided not to use OFB for next ramp</a:t>
            </a:r>
          </a:p>
          <a:p>
            <a:r>
              <a:rPr lang="en-US" dirty="0" smtClean="0"/>
              <a:t>06:00 </a:t>
            </a:r>
            <a:r>
              <a:rPr lang="en-US" smtClean="0"/>
              <a:t>Stable beams at last !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14691</TotalTime>
  <Words>225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Saturday 22.05</vt:lpstr>
      <vt:lpstr>Saturday 22.05</vt:lpstr>
      <vt:lpstr>Sunday 23.05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275</cp:revision>
  <dcterms:created xsi:type="dcterms:W3CDTF">2010-05-18T16:02:31Z</dcterms:created>
  <dcterms:modified xsi:type="dcterms:W3CDTF">2010-05-24T08:19:49Z</dcterms:modified>
</cp:coreProperties>
</file>