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305" r:id="rId2"/>
    <p:sldId id="309" r:id="rId3"/>
    <p:sldId id="307" r:id="rId4"/>
    <p:sldId id="308" r:id="rId5"/>
    <p:sldId id="306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48" autoAdjust="0"/>
  </p:normalViewPr>
  <p:slideViewPr>
    <p:cSldViewPr snapToGrid="0" snapToObjects="1">
      <p:cViewPr varScale="1">
        <p:scale>
          <a:sx n="69" d="100"/>
          <a:sy n="69" d="100"/>
        </p:scale>
        <p:origin x="-8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5/22/2010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Prepare to inject beam</a:t>
            </a:r>
          </a:p>
          <a:p>
            <a:pPr lvl="1"/>
            <a:r>
              <a:rPr lang="en-US" dirty="0" err="1" smtClean="0"/>
              <a:t>Rephasing</a:t>
            </a:r>
            <a:r>
              <a:rPr lang="en-US" dirty="0" smtClean="0"/>
              <a:t> problem in the SPS</a:t>
            </a:r>
            <a:endParaRPr lang="en-US" dirty="0" smtClean="0"/>
          </a:p>
          <a:p>
            <a:pPr lvl="1"/>
            <a:r>
              <a:rPr lang="en-US" dirty="0" smtClean="0"/>
              <a:t>Trip of sector 67 – </a:t>
            </a:r>
            <a:r>
              <a:rPr lang="en-US" dirty="0" err="1" smtClean="0"/>
              <a:t>nQPS</a:t>
            </a:r>
            <a:r>
              <a:rPr lang="en-US" dirty="0" smtClean="0"/>
              <a:t> (noise)</a:t>
            </a:r>
            <a:endParaRPr lang="en-US" dirty="0" smtClean="0"/>
          </a:p>
          <a:p>
            <a:r>
              <a:rPr lang="en-US" dirty="0" smtClean="0"/>
              <a:t>12:00 : RF </a:t>
            </a:r>
            <a:r>
              <a:rPr lang="en-US" dirty="0" smtClean="0"/>
              <a:t>work at injection with nominal bunch</a:t>
            </a:r>
          </a:p>
          <a:p>
            <a:r>
              <a:rPr lang="en-US" dirty="0" smtClean="0"/>
              <a:t>15:30 : LBDS checks</a:t>
            </a:r>
            <a:endParaRPr lang="en-US" dirty="0" smtClean="0"/>
          </a:p>
          <a:p>
            <a:pPr lvl="1"/>
            <a:r>
              <a:rPr lang="en-US" dirty="0" smtClean="0"/>
              <a:t>Interlock BPMs</a:t>
            </a:r>
          </a:p>
          <a:p>
            <a:pPr lvl="1"/>
            <a:r>
              <a:rPr lang="en-US" dirty="0" smtClean="0"/>
              <a:t>TCDQ alignment check: optimum was found ~ 1 sigma tighter than present setting (from collimator setup).</a:t>
            </a:r>
          </a:p>
          <a:p>
            <a:pPr lvl="1"/>
            <a:r>
              <a:rPr lang="en-US" dirty="0" err="1" smtClean="0"/>
              <a:t>Debunched</a:t>
            </a:r>
            <a:r>
              <a:rPr lang="en-US" dirty="0" smtClean="0"/>
              <a:t> beam test with default settings is however good enough. No change of settings required for the weekend.</a:t>
            </a:r>
            <a:endParaRPr lang="en-US" dirty="0" smtClean="0"/>
          </a:p>
          <a:p>
            <a:r>
              <a:rPr lang="en-US" dirty="0" smtClean="0"/>
              <a:t>19:00 : power cycle 78 for QPS_OK, pre-cycle</a:t>
            </a:r>
            <a:endParaRPr lang="en-US" dirty="0" smtClean="0"/>
          </a:p>
          <a:p>
            <a:r>
              <a:rPr lang="en-US" dirty="0" smtClean="0"/>
              <a:t>21</a:t>
            </a:r>
            <a:r>
              <a:rPr lang="en-US" dirty="0" smtClean="0"/>
              <a:t>:00 </a:t>
            </a:r>
            <a:r>
              <a:rPr lang="en-US" dirty="0" smtClean="0"/>
              <a:t>: </a:t>
            </a:r>
            <a:r>
              <a:rPr lang="en-US" dirty="0" smtClean="0"/>
              <a:t>injection.</a:t>
            </a:r>
          </a:p>
          <a:p>
            <a:pPr lvl="1"/>
            <a:r>
              <a:rPr lang="en-US" dirty="0" smtClean="0"/>
              <a:t>We observe that for beam2 the bunch in bucket has SYSTEMATICALLY different injection oscillations than all other buckets.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21.05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oscillations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350" y="1057619"/>
            <a:ext cx="86868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41761" y="4874697"/>
            <a:ext cx="8351390" cy="931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Injection oscillations of the 5 last bunches with respect to the first bunch in bucket 1.</a:t>
            </a:r>
          </a:p>
          <a:p>
            <a:r>
              <a:rPr lang="en-US" dirty="0" smtClean="0"/>
              <a:t>Consider changing injection schema to use only buckets &gt; 100 or so for beam2 (for the moment).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22</a:t>
            </a:r>
            <a:r>
              <a:rPr lang="en-US" dirty="0" smtClean="0"/>
              <a:t>:20 : Start ramp with orbit and Q FB</a:t>
            </a:r>
          </a:p>
          <a:p>
            <a:pPr lvl="1"/>
            <a:r>
              <a:rPr lang="en-US" dirty="0" smtClean="0"/>
              <a:t>Lost 25 H cods due to glitch in RT correction from orbit FB. The symptom is identical to the problems earlier this week. The fix did not fix it !</a:t>
            </a:r>
          </a:p>
          <a:p>
            <a:pPr lvl="1"/>
            <a:r>
              <a:rPr lang="en-US" dirty="0" smtClean="0"/>
              <a:t>Beam lost from orbit excursion interlocks.</a:t>
            </a:r>
          </a:p>
          <a:p>
            <a:pPr lvl="1"/>
            <a:r>
              <a:rPr lang="en-US" dirty="0" smtClean="0"/>
              <a:t>Phone with R. </a:t>
            </a:r>
            <a:r>
              <a:rPr lang="en-US" dirty="0" err="1" smtClean="0"/>
              <a:t>Steinhagen</a:t>
            </a:r>
            <a:r>
              <a:rPr lang="en-US" dirty="0" smtClean="0"/>
              <a:t>: reboot the tune FECs that also provide the energy info to the FB … Maybe this cures the problems for some time…</a:t>
            </a:r>
          </a:p>
          <a:p>
            <a:r>
              <a:rPr lang="en-US" dirty="0" smtClean="0"/>
              <a:t>01:30: Re-inject 6 bunches 2E10</a:t>
            </a:r>
            <a:endParaRPr lang="en-US" dirty="0" smtClean="0"/>
          </a:p>
          <a:p>
            <a:pPr lvl="1"/>
            <a:r>
              <a:rPr lang="en-US" dirty="0" smtClean="0"/>
              <a:t>We decide to ramp without FB, and switch it on with the injection ref. orbit only if the situations becomes too bad.</a:t>
            </a:r>
          </a:p>
          <a:p>
            <a:pPr lvl="1"/>
            <a:r>
              <a:rPr lang="en-US" dirty="0" smtClean="0"/>
              <a:t>Correct injection oscillations based on bunch in bucket 2001 for beam2.</a:t>
            </a:r>
          </a:p>
          <a:p>
            <a:r>
              <a:rPr lang="en-US" dirty="0" smtClean="0"/>
              <a:t>02:30 </a:t>
            </a:r>
            <a:r>
              <a:rPr lang="en-US" dirty="0" smtClean="0"/>
              <a:t>: </a:t>
            </a:r>
            <a:r>
              <a:rPr lang="en-US" dirty="0" smtClean="0"/>
              <a:t>At 3.5 </a:t>
            </a:r>
            <a:r>
              <a:rPr lang="en-US" dirty="0" err="1" smtClean="0"/>
              <a:t>TeV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Orbit not great, but still reasonable RMS, and some margin with respect to interlocks. No need to switch on FB.</a:t>
            </a:r>
          </a:p>
          <a:p>
            <a:pPr lvl="1"/>
            <a:r>
              <a:rPr lang="en-US" dirty="0" smtClean="0"/>
              <a:t>Corrections incorporated into the ramp.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21.05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in the ramp – no FB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26255" y="3835002"/>
            <a:ext cx="7017745" cy="280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762000"/>
            <a:ext cx="7485120" cy="299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03:15 Squeezed to 5 m, 2 m</a:t>
            </a:r>
          </a:p>
          <a:p>
            <a:pPr lvl="1"/>
            <a:r>
              <a:rPr lang="en-US" dirty="0" smtClean="0"/>
              <a:t>Orbit corrected &amp; incorporated.</a:t>
            </a:r>
          </a:p>
          <a:p>
            <a:r>
              <a:rPr lang="en-US" dirty="0" smtClean="0"/>
              <a:t>03:30 Stable beams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22.05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operate without orbit FB, we need another ramp with 6b to verify that the excursions are reduced after the corrections of the night ramp.</a:t>
            </a:r>
          </a:p>
          <a:p>
            <a:r>
              <a:rPr lang="en-US" dirty="0" smtClean="0"/>
              <a:t>Then we can decide if the orbit is good enough to move to 13b…</a:t>
            </a:r>
          </a:p>
          <a:p>
            <a:r>
              <a:rPr lang="en-US" dirty="0" smtClean="0"/>
              <a:t>Unless we take the risk of operating with orbit FB.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14486</TotalTime>
  <Words>406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Friday 21.05</vt:lpstr>
      <vt:lpstr>Injection oscillations</vt:lpstr>
      <vt:lpstr>Friday 21.05</vt:lpstr>
      <vt:lpstr>Orbit in the ramp – no FB</vt:lpstr>
      <vt:lpstr>Saturday 22.05</vt:lpstr>
      <vt:lpstr>Plans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260</cp:revision>
  <dcterms:created xsi:type="dcterms:W3CDTF">2010-05-18T16:02:31Z</dcterms:created>
  <dcterms:modified xsi:type="dcterms:W3CDTF">2010-05-22T01:52:31Z</dcterms:modified>
</cp:coreProperties>
</file>