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05" r:id="rId2"/>
    <p:sldId id="30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48" autoAdjust="0"/>
  </p:normalViewPr>
  <p:slideViewPr>
    <p:cSldViewPr snapToGrid="0" snapToObjects="1">
      <p:cViewPr varScale="1">
        <p:scale>
          <a:sx n="69" d="100"/>
          <a:sy n="69" d="100"/>
        </p:scale>
        <p:origin x="-80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5/21/2010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Access, access, access</a:t>
            </a:r>
            <a:endParaRPr lang="en-US" dirty="0" smtClean="0"/>
          </a:p>
          <a:p>
            <a:pPr lvl="1"/>
            <a:r>
              <a:rPr lang="en-US" dirty="0" smtClean="0"/>
              <a:t>QPS, CV, </a:t>
            </a:r>
            <a:r>
              <a:rPr lang="en-US" dirty="0" err="1" smtClean="0"/>
              <a:t>cryo</a:t>
            </a:r>
            <a:r>
              <a:rPr lang="en-US" dirty="0" smtClean="0"/>
              <a:t>, BI, experiments, ….</a:t>
            </a:r>
            <a:endParaRPr lang="en-US" dirty="0" smtClean="0"/>
          </a:p>
          <a:p>
            <a:pPr lvl="1"/>
            <a:r>
              <a:rPr lang="en-US" dirty="0" smtClean="0"/>
              <a:t>Water leak in UA27 affecting PCs – repair started</a:t>
            </a:r>
          </a:p>
          <a:p>
            <a:r>
              <a:rPr lang="en-US" dirty="0" smtClean="0"/>
              <a:t>Early afternoon</a:t>
            </a:r>
          </a:p>
          <a:p>
            <a:pPr lvl="1"/>
            <a:r>
              <a:rPr lang="en-US" dirty="0" smtClean="0"/>
              <a:t>S12 : lost cold compressor….</a:t>
            </a:r>
            <a:endParaRPr lang="en-US" dirty="0" smtClean="0"/>
          </a:p>
          <a:p>
            <a:r>
              <a:rPr lang="en-US" dirty="0" smtClean="0"/>
              <a:t>18:00-23:00 : QPS S67</a:t>
            </a:r>
            <a:endParaRPr lang="en-US" dirty="0" smtClean="0"/>
          </a:p>
          <a:p>
            <a:pPr lvl="1"/>
            <a:r>
              <a:rPr lang="en-US" dirty="0" smtClean="0"/>
              <a:t>QPS tests with 10A/s – OK ! </a:t>
            </a:r>
          </a:p>
          <a:p>
            <a:r>
              <a:rPr lang="en-US" dirty="0" smtClean="0"/>
              <a:t>02:00 : Water leak in UA27 fixed.</a:t>
            </a:r>
          </a:p>
          <a:p>
            <a:r>
              <a:rPr lang="en-US" dirty="0" smtClean="0"/>
              <a:t>03:00-04:00 Access in 67 for RB.67 earth fault</a:t>
            </a:r>
          </a:p>
          <a:p>
            <a:pPr lvl="1"/>
            <a:r>
              <a:rPr lang="en-US" dirty="0" smtClean="0"/>
              <a:t>Fixed by EPC</a:t>
            </a:r>
          </a:p>
          <a:p>
            <a:r>
              <a:rPr lang="en-US" dirty="0" smtClean="0"/>
              <a:t>04:00-06:00 Various issues…</a:t>
            </a:r>
          </a:p>
          <a:p>
            <a:pPr lvl="1"/>
            <a:r>
              <a:rPr lang="en-US" dirty="0" smtClean="0"/>
              <a:t>QPS_OK, PCs..</a:t>
            </a:r>
          </a:p>
          <a:p>
            <a:r>
              <a:rPr lang="en-US" dirty="0" smtClean="0"/>
              <a:t>08:00 : getting ready for beam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20.05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Tentative program:</a:t>
            </a:r>
          </a:p>
          <a:p>
            <a:pPr lvl="1"/>
            <a:r>
              <a:rPr lang="en-US" dirty="0" smtClean="0"/>
              <a:t>08:00-12:00 : RF capture studies (higher intensity)</a:t>
            </a:r>
          </a:p>
          <a:p>
            <a:pPr lvl="1"/>
            <a:r>
              <a:rPr lang="en-US" dirty="0" smtClean="0"/>
              <a:t>12:00-16:00 : LBDS checks at injection</a:t>
            </a:r>
          </a:p>
          <a:p>
            <a:pPr lvl="1"/>
            <a:r>
              <a:rPr lang="en-US" dirty="0" smtClean="0"/>
              <a:t>16:00 : prepare for physics 6 x 2E10</a:t>
            </a:r>
          </a:p>
          <a:p>
            <a:pPr lvl="1"/>
            <a:r>
              <a:rPr lang="en-US" dirty="0" smtClean="0"/>
              <a:t>Weekend : </a:t>
            </a:r>
          </a:p>
          <a:p>
            <a:pPr lvl="2"/>
            <a:r>
              <a:rPr lang="en-US" dirty="0" smtClean="0"/>
              <a:t>Physics, moving to 13 x 2E10 if ramp &amp; squeeze Ok, COD interlock active</a:t>
            </a:r>
          </a:p>
          <a:p>
            <a:pPr lvl="2"/>
            <a:r>
              <a:rPr lang="en-US" dirty="0" smtClean="0"/>
              <a:t>Some short inter-fill </a:t>
            </a:r>
            <a:r>
              <a:rPr lang="en-US" smtClean="0"/>
              <a:t>studies (daytime</a:t>
            </a:r>
            <a:r>
              <a:rPr lang="en-US" dirty="0" smtClean="0"/>
              <a:t>):</a:t>
            </a:r>
          </a:p>
          <a:p>
            <a:pPr lvl="3"/>
            <a:r>
              <a:rPr lang="en-US" dirty="0" smtClean="0"/>
              <a:t>BI : BPM versus intensity</a:t>
            </a:r>
          </a:p>
          <a:p>
            <a:pPr lvl="3"/>
            <a:r>
              <a:rPr lang="en-US" dirty="0" smtClean="0"/>
              <a:t>Damper ???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21.05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14384</TotalTime>
  <Words>147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Pixel</vt:lpstr>
      <vt:lpstr>Thursday 20.05</vt:lpstr>
      <vt:lpstr>Friday 21.05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248</cp:revision>
  <dcterms:created xsi:type="dcterms:W3CDTF">2010-05-18T16:02:31Z</dcterms:created>
  <dcterms:modified xsi:type="dcterms:W3CDTF">2010-05-21T06:18:16Z</dcterms:modified>
</cp:coreProperties>
</file>