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62" r:id="rId3"/>
    <p:sldId id="259" r:id="rId4"/>
    <p:sldId id="258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E662C-0913-44A7-8864-CB1E32924C7C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E4A1A-49D1-4326-A7E6-83BB1D7068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80BB1-77E2-4E91-800A-CB55B8D4AE90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DF61-6446-4828-9C32-EF8CA599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38400" y="914400"/>
            <a:ext cx="4001929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Results from Damper commissioning</a:t>
            </a:r>
          </a:p>
          <a:p>
            <a:pPr algn="ctr"/>
            <a:r>
              <a:rPr lang="en-US" sz="2000" dirty="0" smtClean="0"/>
              <a:t>5-6 May 2010</a:t>
            </a:r>
          </a:p>
          <a:p>
            <a:endParaRPr lang="en-US" sz="20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1828800"/>
            <a:ext cx="722255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continued damper commissioning V.B2</a:t>
            </a:r>
          </a:p>
          <a:p>
            <a:r>
              <a:rPr lang="en-US" sz="2000" dirty="0" smtClean="0"/>
              <a:t>had to re-load some settings that were lost, some software issues</a:t>
            </a:r>
          </a:p>
          <a:p>
            <a:r>
              <a:rPr lang="en-US" sz="2000" dirty="0" smtClean="0"/>
              <a:t>tune peak reduction with damper (thanks Ralph </a:t>
            </a:r>
            <a:r>
              <a:rPr lang="en-US" sz="2000" smtClean="0"/>
              <a:t>for measurements)</a:t>
            </a:r>
            <a:endParaRPr lang="en-US" sz="2000" dirty="0" smtClean="0"/>
          </a:p>
          <a:p>
            <a:r>
              <a:rPr lang="en-US" sz="2000" dirty="0" smtClean="0"/>
              <a:t>advanced with H.B1, V.B1, HB1, ready to close loop</a:t>
            </a:r>
          </a:p>
          <a:p>
            <a:r>
              <a:rPr lang="en-US" sz="2000" dirty="0" smtClean="0"/>
              <a:t>ready to leave V.B2 on for a trial ramp</a:t>
            </a:r>
          </a:p>
          <a:p>
            <a:endParaRPr lang="en-US" sz="2000" dirty="0" smtClean="0"/>
          </a:p>
          <a:p>
            <a:r>
              <a:rPr lang="en-US" sz="2000" i="1" dirty="0" smtClean="0"/>
              <a:t>next steps: </a:t>
            </a:r>
          </a:p>
          <a:p>
            <a:endParaRPr lang="en-US" sz="2000" dirty="0" smtClean="0"/>
          </a:p>
          <a:p>
            <a:r>
              <a:rPr lang="en-US" sz="2000" dirty="0" smtClean="0"/>
              <a:t>abort gap cleaning V.B2</a:t>
            </a:r>
          </a:p>
          <a:p>
            <a:endParaRPr lang="en-US" sz="2000" dirty="0" smtClean="0"/>
          </a:p>
          <a:p>
            <a:r>
              <a:rPr lang="en-US" sz="2000" dirty="0" smtClean="0"/>
              <a:t>upgrade of firm ware to enlarge tune range in order to be</a:t>
            </a:r>
          </a:p>
          <a:p>
            <a:r>
              <a:rPr lang="en-US" sz="2000" dirty="0" smtClean="0"/>
              <a:t>ready for perturbations farther away from tune</a:t>
            </a:r>
          </a:p>
          <a:p>
            <a:r>
              <a:rPr lang="en-US" sz="2000" dirty="0" smtClean="0"/>
              <a:t>above 2x10</a:t>
            </a:r>
            <a:r>
              <a:rPr lang="en-US" sz="2000" baseline="30000" dirty="0" smtClean="0"/>
              <a:t>10</a:t>
            </a:r>
            <a:r>
              <a:rPr lang="en-US" sz="2000" dirty="0" smtClean="0"/>
              <a:t>, re-adjustment of pick-up (gain/ (I,Q) phase rotation)</a:t>
            </a:r>
            <a:endParaRPr lang="en-US" sz="2000" baseline="3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_no_damper_Qki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828800"/>
            <a:ext cx="4533334" cy="3400000"/>
          </a:xfrm>
          <a:prstGeom prst="rect">
            <a:avLst/>
          </a:prstGeom>
        </p:spPr>
      </p:pic>
      <p:pic>
        <p:nvPicPr>
          <p:cNvPr id="5" name="Picture 4" descr="_damper_on_Qki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1828800"/>
            <a:ext cx="4533334" cy="340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67000" y="914400"/>
            <a:ext cx="4096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Damping with vertical beam 2, 1x10</a:t>
            </a:r>
            <a:r>
              <a:rPr lang="en-US" sz="2000" baseline="30000" dirty="0" smtClean="0"/>
              <a:t>10</a:t>
            </a:r>
            <a:endParaRPr lang="en-US" sz="20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5257800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FB 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5257800"/>
            <a:ext cx="789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FB off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5943600"/>
            <a:ext cx="3876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kicked by Q kicker at 50% strength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_on_Qkick_m12d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0666" y="1905000"/>
            <a:ext cx="4533334" cy="3400000"/>
          </a:xfrm>
          <a:prstGeom prst="rect">
            <a:avLst/>
          </a:prstGeom>
        </p:spPr>
      </p:pic>
      <p:pic>
        <p:nvPicPr>
          <p:cNvPr id="8" name="Picture 7" descr="_on_Qkick_m0d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905000"/>
            <a:ext cx="4533334" cy="340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1371600"/>
            <a:ext cx="1149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High gain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1371600"/>
            <a:ext cx="1314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Lower gain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486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 turns damping achieved with maximum gain (2 kickers used), but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8201025" cy="35433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rot="5400000">
            <a:off x="5600700" y="1181100"/>
            <a:ext cx="1143000" cy="914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762000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ithout damper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2743200"/>
            <a:ext cx="3228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damper, max gain, 2 kickers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10000" y="3124200"/>
            <a:ext cx="990600" cy="7620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715000" y="2895600"/>
            <a:ext cx="1143000" cy="8382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53942" y="2286000"/>
            <a:ext cx="349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damper, lower gain, 2 kickers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52800" y="381000"/>
            <a:ext cx="2287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Tune peak broadens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838200"/>
            <a:ext cx="265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een first by R. </a:t>
            </a:r>
            <a:r>
              <a:rPr lang="en-US" dirty="0" err="1" smtClean="0"/>
              <a:t>Steinhagen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686300" y="52197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486400" y="5257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181600" y="5410200"/>
            <a:ext cx="83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05400" y="5638800"/>
            <a:ext cx="3121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ange were FB works well</a:t>
            </a:r>
          </a:p>
          <a:p>
            <a:r>
              <a:rPr lang="en-US" dirty="0" smtClean="0"/>
              <a:t>(</a:t>
            </a:r>
            <a:r>
              <a:rPr lang="en-US" dirty="0" smtClean="0"/>
              <a:t>limits: </a:t>
            </a:r>
            <a:r>
              <a:rPr lang="en-US" dirty="0" smtClean="0"/>
              <a:t>45 degrees phase error)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5181600"/>
            <a:ext cx="58732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less broadening with lower gain</a:t>
            </a:r>
          </a:p>
          <a:p>
            <a:r>
              <a:rPr lang="en-US" dirty="0"/>
              <a:t>r</a:t>
            </a:r>
            <a:r>
              <a:rPr lang="en-US" dirty="0" smtClean="0"/>
              <a:t>eduction of tune peak, i.e.</a:t>
            </a:r>
          </a:p>
          <a:p>
            <a:r>
              <a:rPr lang="en-US" dirty="0" smtClean="0"/>
              <a:t>residual oscillations by more than 20 dB</a:t>
            </a:r>
          </a:p>
          <a:p>
            <a:r>
              <a:rPr lang="en-US" dirty="0" smtClean="0"/>
              <a:t>not yet good for hump, </a:t>
            </a:r>
          </a:p>
          <a:p>
            <a:r>
              <a:rPr lang="en-US" dirty="0"/>
              <a:t>e</a:t>
            </a:r>
            <a:r>
              <a:rPr lang="en-US" dirty="0" smtClean="0"/>
              <a:t>nlarge tune range (change signal processing FPGA firmware)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B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295400"/>
            <a:ext cx="6858000" cy="459486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rot="5400000">
            <a:off x="6134100" y="1409700"/>
            <a:ext cx="1447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62800" y="762000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FB 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09800" y="457200"/>
            <a:ext cx="4263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Life time with FB on (absence of hump)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295400" y="6019800"/>
            <a:ext cx="6269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lifetime drops if perturbations outside range of FB come in</a:t>
            </a:r>
          </a:p>
          <a:p>
            <a:r>
              <a:rPr lang="en-US" dirty="0" smtClean="0">
                <a:sym typeface="Wingdings" pitchFamily="2" charset="2"/>
              </a:rPr>
              <a:t> to be fixed by 2 pick-ups scheme with short delay processing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76600" y="990600"/>
            <a:ext cx="2281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Beam Size evolution</a:t>
            </a:r>
            <a:endParaRPr lang="en-US" sz="2000" dirty="0"/>
          </a:p>
        </p:txBody>
      </p:sp>
      <p:pic>
        <p:nvPicPr>
          <p:cNvPr id="13" name="Picture 12" descr="beam_siz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981200"/>
            <a:ext cx="6674168" cy="4191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rot="5400000">
            <a:off x="5143500" y="2552700"/>
            <a:ext cx="26670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1800" y="1219200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FB 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whofle</dc:creator>
  <cp:lastModifiedBy>whofle</cp:lastModifiedBy>
  <cp:revision>10</cp:revision>
  <dcterms:created xsi:type="dcterms:W3CDTF">2010-05-07T05:14:59Z</dcterms:created>
  <dcterms:modified xsi:type="dcterms:W3CDTF">2010-05-07T07:53:29Z</dcterms:modified>
</cp:coreProperties>
</file>