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89" r:id="rId2"/>
    <p:sldId id="300" r:id="rId3"/>
    <p:sldId id="299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5/8/2010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07:00 : Collimator setup at injection</a:t>
            </a:r>
          </a:p>
          <a:p>
            <a:pPr lvl="1"/>
            <a:r>
              <a:rPr lang="en-US" dirty="0" smtClean="0"/>
              <a:t>All collimators are setup with ~1E11 / beam.</a:t>
            </a:r>
          </a:p>
          <a:p>
            <a:pPr lvl="1"/>
            <a:r>
              <a:rPr lang="en-US" dirty="0" smtClean="0"/>
              <a:t>Validation loss maps to do (</a:t>
            </a:r>
            <a:r>
              <a:rPr lang="en-US" dirty="0" err="1" smtClean="0"/>
              <a:t>Qx</a:t>
            </a:r>
            <a:r>
              <a:rPr lang="en-US" dirty="0" smtClean="0"/>
              <a:t>, </a:t>
            </a:r>
            <a:r>
              <a:rPr lang="en-US" dirty="0" err="1" smtClean="0"/>
              <a:t>Qy</a:t>
            </a:r>
            <a:r>
              <a:rPr lang="en-US" dirty="0" smtClean="0"/>
              <a:t>, </a:t>
            </a:r>
            <a:r>
              <a:rPr lang="en-US" dirty="0" err="1" smtClean="0"/>
              <a:t>fRF</a:t>
            </a:r>
            <a:r>
              <a:rPr lang="en-US" dirty="0" smtClean="0"/>
              <a:t>).</a:t>
            </a:r>
          </a:p>
          <a:p>
            <a:r>
              <a:rPr lang="en-US" dirty="0" smtClean="0"/>
              <a:t>13:00 : Loss of </a:t>
            </a:r>
            <a:r>
              <a:rPr lang="en-US" dirty="0" err="1" smtClean="0"/>
              <a:t>cryo</a:t>
            </a:r>
            <a:r>
              <a:rPr lang="en-US" dirty="0" smtClean="0"/>
              <a:t> conditions on Q6.L3</a:t>
            </a:r>
          </a:p>
          <a:p>
            <a:r>
              <a:rPr lang="en-US" dirty="0" smtClean="0"/>
              <a:t>15:30 : Beam back – MPS for LBDS</a:t>
            </a:r>
          </a:p>
          <a:p>
            <a:pPr lvl="1"/>
            <a:r>
              <a:rPr lang="en-US" dirty="0" smtClean="0"/>
              <a:t>RF frequency interlock test </a:t>
            </a:r>
            <a:endParaRPr lang="en-US" dirty="0" smtClean="0"/>
          </a:p>
          <a:p>
            <a:pPr lvl="1"/>
            <a:r>
              <a:rPr lang="en-US" dirty="0" smtClean="0"/>
              <a:t>LBDS </a:t>
            </a:r>
            <a:r>
              <a:rPr lang="en-US" dirty="0" smtClean="0"/>
              <a:t>OFF test (high level controls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Revolution freq. off</a:t>
            </a:r>
          </a:p>
          <a:p>
            <a:pPr lvl="1"/>
            <a:r>
              <a:rPr lang="en-US" dirty="0" smtClean="0"/>
              <a:t>Apertures for B1 and B2 in IR6 and at the injection </a:t>
            </a:r>
            <a:r>
              <a:rPr lang="en-US" dirty="0" smtClean="0"/>
              <a:t>septum </a:t>
            </a:r>
            <a:r>
              <a:rPr lang="en-US" dirty="0" smtClean="0"/>
              <a:t>(MSI) </a:t>
            </a:r>
          </a:p>
          <a:p>
            <a:pPr lvl="1"/>
            <a:r>
              <a:rPr lang="en-US" dirty="0" smtClean="0"/>
              <a:t>Apertures for extracted beams.</a:t>
            </a:r>
          </a:p>
          <a:p>
            <a:pPr lvl="1"/>
            <a:r>
              <a:rPr lang="en-US" dirty="0" smtClean="0"/>
              <a:t>TI8 extracted beam amplitude scan.</a:t>
            </a:r>
          </a:p>
          <a:p>
            <a:pPr lvl="1"/>
            <a:r>
              <a:rPr lang="en-US" dirty="0" smtClean="0"/>
              <a:t>Some abort gap cleaning test in parallel, but no cleaning done. </a:t>
            </a:r>
            <a:r>
              <a:rPr lang="en-US" dirty="0" smtClean="0"/>
              <a:t>I</a:t>
            </a:r>
            <a:r>
              <a:rPr lang="en-US" dirty="0" smtClean="0"/>
              <a:t>ssues with OASIS and BPM acquisition.</a:t>
            </a: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07.05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Extracted Beam1 Apertures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64792" y="1066800"/>
            <a:ext cx="7414416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22:30 </a:t>
            </a:r>
            <a:r>
              <a:rPr lang="en-US" dirty="0" smtClean="0"/>
              <a:t>: </a:t>
            </a:r>
            <a:r>
              <a:rPr lang="en-US" dirty="0" smtClean="0"/>
              <a:t>Lost </a:t>
            </a:r>
            <a:r>
              <a:rPr lang="en-US" dirty="0" err="1" smtClean="0"/>
              <a:t>cryo</a:t>
            </a:r>
            <a:r>
              <a:rPr lang="en-US" dirty="0" smtClean="0"/>
              <a:t> conditions in 4 (RU), UPS not OK</a:t>
            </a:r>
          </a:p>
          <a:p>
            <a:pPr lvl="1"/>
            <a:r>
              <a:rPr lang="en-US" dirty="0" smtClean="0"/>
              <a:t>Lost RU.R4: DCCT - intervention required </a:t>
            </a:r>
            <a:endParaRPr lang="en-US" dirty="0" smtClean="0"/>
          </a:p>
          <a:p>
            <a:r>
              <a:rPr lang="en-US" dirty="0" smtClean="0"/>
              <a:t>03:00 </a:t>
            </a:r>
            <a:r>
              <a:rPr lang="en-US" dirty="0" smtClean="0"/>
              <a:t>: </a:t>
            </a:r>
            <a:r>
              <a:rPr lang="en-US" dirty="0" smtClean="0"/>
              <a:t>Prepare for physics</a:t>
            </a:r>
          </a:p>
          <a:p>
            <a:pPr lvl="1"/>
            <a:r>
              <a:rPr lang="en-US" dirty="0" err="1" smtClean="0"/>
              <a:t>Precycle</a:t>
            </a:r>
            <a:r>
              <a:rPr lang="en-US" dirty="0" smtClean="0"/>
              <a:t> </a:t>
            </a:r>
            <a:r>
              <a:rPr lang="en-US" dirty="0" smtClean="0"/>
              <a:t>of sector 34, 45 and </a:t>
            </a:r>
            <a:r>
              <a:rPr lang="en-US" dirty="0" smtClean="0"/>
              <a:t>67.</a:t>
            </a:r>
            <a:endParaRPr lang="en-US" dirty="0" smtClean="0"/>
          </a:p>
          <a:p>
            <a:pPr lvl="1"/>
            <a:r>
              <a:rPr lang="en-US" dirty="0" smtClean="0"/>
              <a:t>QPS-OK issues: </a:t>
            </a:r>
            <a:r>
              <a:rPr lang="en-US" dirty="0" smtClean="0"/>
              <a:t>RQTL11.L5B1 and then </a:t>
            </a:r>
            <a:r>
              <a:rPr lang="en-US" dirty="0" smtClean="0"/>
              <a:t>RQD/RQF.A23.</a:t>
            </a:r>
          </a:p>
          <a:p>
            <a:pPr lvl="1"/>
            <a:r>
              <a:rPr lang="en-US" dirty="0" smtClean="0"/>
              <a:t>ALICE </a:t>
            </a:r>
            <a:r>
              <a:rPr lang="en-US" dirty="0" err="1" smtClean="0"/>
              <a:t>spectr</a:t>
            </a:r>
            <a:r>
              <a:rPr lang="en-US" dirty="0" smtClean="0"/>
              <a:t>. </a:t>
            </a:r>
            <a:r>
              <a:rPr lang="en-US" dirty="0" smtClean="0"/>
              <a:t>a</a:t>
            </a:r>
            <a:r>
              <a:rPr lang="en-US" dirty="0" smtClean="0"/>
              <a:t>nd solenoid OFF.</a:t>
            </a:r>
          </a:p>
          <a:p>
            <a:r>
              <a:rPr lang="en-US" dirty="0" smtClean="0"/>
              <a:t>06:00 </a:t>
            </a:r>
            <a:r>
              <a:rPr lang="en-US" dirty="0" smtClean="0"/>
              <a:t>: </a:t>
            </a:r>
            <a:r>
              <a:rPr lang="en-US" dirty="0" smtClean="0"/>
              <a:t>injection</a:t>
            </a:r>
          </a:p>
          <a:p>
            <a:pPr lvl="1"/>
            <a:r>
              <a:rPr lang="en-US" dirty="0" smtClean="0"/>
              <a:t>LBDS BETS had to be reset by expert.</a:t>
            </a:r>
          </a:p>
          <a:p>
            <a:r>
              <a:rPr lang="en-US" dirty="0" smtClean="0"/>
              <a:t>07:50 </a:t>
            </a:r>
            <a:r>
              <a:rPr lang="en-US" dirty="0" smtClean="0"/>
              <a:t>: </a:t>
            </a:r>
            <a:r>
              <a:rPr lang="en-US" dirty="0" smtClean="0"/>
              <a:t>ramp</a:t>
            </a:r>
          </a:p>
          <a:p>
            <a:r>
              <a:rPr lang="en-US" dirty="0" smtClean="0"/>
              <a:t>08:30 : squeeze starting</a:t>
            </a: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08.05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Saturday 08.05</a:t>
            </a:r>
            <a:endParaRPr 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0" y="842208"/>
            <a:ext cx="8915400" cy="53340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To do for intensity increase:</a:t>
            </a:r>
            <a:endParaRPr lang="en-US" u="sng" dirty="0" smtClean="0"/>
          </a:p>
          <a:p>
            <a:r>
              <a:rPr lang="en-US" dirty="0" smtClean="0"/>
              <a:t>Collimator loss maps for new injection setup</a:t>
            </a:r>
          </a:p>
          <a:p>
            <a:r>
              <a:rPr lang="en-US" dirty="0" smtClean="0"/>
              <a:t>Collimators in the ramp (not before Monday)</a:t>
            </a:r>
          </a:p>
          <a:p>
            <a:r>
              <a:rPr lang="en-US" dirty="0" smtClean="0"/>
              <a:t>Approx. 1 LBDS shift (some time not before</a:t>
            </a:r>
            <a:r>
              <a:rPr lang="en-US" dirty="0" smtClean="0"/>
              <a:t> </a:t>
            </a:r>
            <a:r>
              <a:rPr lang="en-US" dirty="0" smtClean="0"/>
              <a:t>Monday )</a:t>
            </a:r>
            <a:endParaRPr lang="en-US" dirty="0" smtClean="0"/>
          </a:p>
          <a:p>
            <a:r>
              <a:rPr lang="en-US" dirty="0" smtClean="0"/>
              <a:t>A lot of stable beams… 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12442</TotalTime>
  <Words>198</Words>
  <Application>Microsoft Office PowerPoint</Application>
  <PresentationFormat>On-screen Show (4:3)</PresentationFormat>
  <Paragraphs>43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Friday 07.05</vt:lpstr>
      <vt:lpstr>Extracted Beam1 Apertures </vt:lpstr>
      <vt:lpstr>Saturday 08.05</vt:lpstr>
      <vt:lpstr>Saturday 08.05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206</cp:revision>
  <dcterms:created xsi:type="dcterms:W3CDTF">2010-04-16T04:55:47Z</dcterms:created>
  <dcterms:modified xsi:type="dcterms:W3CDTF">2010-05-08T06:50:58Z</dcterms:modified>
</cp:coreProperties>
</file>