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6.xml" ContentType="application/vnd.openxmlformats-officedocument.presentationml.notesSlide+xml"/>
  <Default Extension="gif" ContentType="image/gif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66" r:id="rId2"/>
    <p:sldMasterId id="2147483678" r:id="rId3"/>
  </p:sldMasterIdLst>
  <p:notesMasterIdLst>
    <p:notesMasterId r:id="rId12"/>
  </p:notesMasterIdLst>
  <p:sldIdLst>
    <p:sldId id="256" r:id="rId4"/>
    <p:sldId id="259" r:id="rId5"/>
    <p:sldId id="261" r:id="rId6"/>
    <p:sldId id="260" r:id="rId7"/>
    <p:sldId id="262" r:id="rId8"/>
    <p:sldId id="257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3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302BD-D81B-44D7-87CF-5F67439E19C1}" type="datetimeFigureOut">
              <a:rPr lang="en-US" smtClean="0"/>
              <a:pPr/>
              <a:t>4/19/10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EC109-CF68-4461-9001-2D1220556D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C109-CF68-4461-9001-2D1220556D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C109-CF68-4461-9001-2D1220556D5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C109-CF68-4461-9001-2D1220556D5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C109-CF68-4461-9001-2D1220556D5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C109-CF68-4461-9001-2D1220556D5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C109-CF68-4461-9001-2D1220556D5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C109-CF68-4461-9001-2D1220556D5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ewlhc logo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9300" y="4254500"/>
            <a:ext cx="8026400" cy="769441"/>
          </a:xfrm>
          <a:scene3d>
            <a:camera prst="orthographicFront"/>
            <a:lightRig rig="sunset" dir="t"/>
          </a:scene3d>
          <a:sp3d/>
        </p:spPr>
        <p:txBody>
          <a:bodyPr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4400" b="1" kern="12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00" y="5943600"/>
            <a:ext cx="2933700" cy="400110"/>
          </a:xfrm>
          <a:scene3d>
            <a:camera prst="orthographicFront"/>
            <a:lightRig rig="sunset" dir="t"/>
          </a:scene3d>
          <a:sp3d/>
        </p:spPr>
        <p:txBody>
          <a:bodyPr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000" b="1" kern="12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213A-9F74-4CA7-8B6C-8F53375C1979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EE046-10D5-4865-9D6A-7138F505E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F403E-F829-4D28-9CFB-D9835D52499C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A2D9-E98A-4B6E-A67A-DDD2D9D2C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49A5-F009-4D82-87A0-7194B9C55972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5052C-B09D-4DB4-88E3-23A8C9640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ED78-34AB-484F-9666-819C3AF0DCB5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72E5-5CED-4523-BDA1-CE920686A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2780-6E57-4AB6-BD7C-EB952F76ECF4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8CD0-E111-43A5-959C-982369615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1EFB-B8F3-47B1-98F6-D24D7A879C2E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1BE3-9AA1-4886-BD88-8EDDD2F42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EECF-7EA9-4742-8461-14A1B0A7B531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F688-ACF8-45E3-8143-C6B728E8F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ED602-2EBF-4FF7-9C4B-D5BA4C91BD7E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FAC6-D276-4512-A7D0-D516E32BE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C4173-4660-47BF-A829-E98DB6ECA96C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9BD9-3A67-4529-BC73-0CF573B6A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861A-CFBF-4E85-BFC1-332D79A80EE2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9B06-C9DF-4BEE-9A58-106257822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A60C00F-AB6F-4284-8814-55A2ACFE190B}" type="datetime1">
              <a:rPr lang="en-US" smtClean="0"/>
              <a:pPr/>
              <a:t>4/19/10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Monday Morning Meeting : 19th of April 2010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8E715F20-2D4F-4269-9360-EFE091433A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9BB1-7905-4C11-9AE3-89F0BAD020E5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1CF3-9050-4510-8B0A-AFE2F8134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09D0-2628-465F-B9C3-FB384A8A6D59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9732-7E68-479F-8F66-E2F3328C0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E92C1-03DF-4956-B780-28512772AD19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3EF8-FBBC-4F07-8F98-2598E8D81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484D-4392-4B67-B4AC-B1109F7D1BFA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0DA24-F1DC-4A8A-871A-DDBA5464E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8EC8B-9F02-47EF-BEA1-B6151F76BEF8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10323-C9E0-45C4-85D1-33C2C7E0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2E7B8-5CC0-4D31-A590-E26D9E82602D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249AA-4674-4C4F-BF00-0357FB639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BD498-59FE-42F4-B8A4-BEE290D10199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1396-CCB2-464C-A279-A820828FE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2B49-0779-4CE6-A5F7-64F11604D12E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5B8B-700F-48A4-829C-4CA57F712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lhc logo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5D9F4C5F-C363-4ABA-8864-E305C15BADD9}" type="datetime1">
              <a:rPr lang="en-US" smtClean="0"/>
              <a:pPr/>
              <a:t>4/19/10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Monday Morning Meeting : 19th of April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8E715F20-2D4F-4269-9360-EFE091433A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D37E-A499-4DF4-8EB4-810363424BFA}" type="datetime1">
              <a:rPr lang="en-US" smtClean="0"/>
              <a:pPr/>
              <a:t>4/19/10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553200"/>
            <a:ext cx="3505200" cy="168275"/>
          </a:xfrm>
        </p:spPr>
        <p:txBody>
          <a:bodyPr/>
          <a:lstStyle/>
          <a:p>
            <a:r>
              <a:rPr lang="en-US" dirty="0" smtClean="0"/>
              <a:t>Monday Morning Meeting : 19th of April 2010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5F20-2D4F-4269-9360-EFE091433A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EFE-1FB2-4458-8FE5-70A3A0CC795C}" type="datetime1">
              <a:rPr lang="en-US" smtClean="0"/>
              <a:pPr/>
              <a:t>4/19/10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5F20-2D4F-4269-9360-EFE091433A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D264-222C-42C9-A102-7CB464D6D179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09DE-06A4-443F-BCF2-DDDEEB0B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84A39-128E-40F0-9757-A5B809CE8B96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F6E4-ACC0-4DD3-85ED-98A4872D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4BE76-78A3-47B5-8528-B03F04B7A822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9668-E033-4D45-8FAE-F48D3A690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E235-A5B9-4FD9-8BD5-DB04E8FF69C4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0776-E684-4028-B607-98E1FDD7B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1B795D0-9810-49AE-93CF-8B7C4C2D207B}" type="datetime1">
              <a:rPr lang="en-US" smtClean="0"/>
              <a:pPr/>
              <a:t>4/19/10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35814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Monday Morning Meeting : 19th of April 2010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8E715F20-2D4F-4269-9360-EFE091433AE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gradFill rotWithShape="1">
          <a:gsLst>
            <a:gs pos="0">
              <a:srgbClr val="DDDAFE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1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F4FB9B-1DCE-45D5-9961-B638A29D78D0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32F202-CA84-42B0-878C-AC1FBD50E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35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C57475-8296-4446-BB0B-20E287A52C02}" type="datetime1">
              <a:rPr lang="en-US" smtClean="0"/>
              <a:pPr>
                <a:defRPr/>
              </a:pPr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 Morning Meeting : 19th of April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D4673A-C190-4F17-868D-B0363D1A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362200"/>
          </a:xfrm>
        </p:spPr>
        <p:txBody>
          <a:bodyPr>
            <a:normAutofit/>
          </a:bodyPr>
          <a:lstStyle/>
          <a:p>
            <a:r>
              <a:rPr lang="en-GB" dirty="0" smtClean="0"/>
              <a:t>MP3 report – week 16 </a:t>
            </a:r>
            <a:br>
              <a:rPr lang="en-GB" dirty="0" smtClean="0"/>
            </a:br>
            <a:r>
              <a:rPr lang="en-GB" sz="2800" dirty="0" smtClean="0"/>
              <a:t>12/4/2010 – 18/04/2010</a:t>
            </a:r>
            <a:br>
              <a:rPr lang="en-GB" sz="2800" dirty="0" smtClean="0"/>
            </a:br>
            <a:r>
              <a:rPr lang="en-GB" sz="2800" dirty="0" smtClean="0"/>
              <a:t>14</a:t>
            </a:r>
            <a:r>
              <a:rPr lang="en-GB" sz="2800" i="1" dirty="0" smtClean="0"/>
              <a:t> </a:t>
            </a:r>
            <a:r>
              <a:rPr lang="en-GB" sz="2800" i="1" dirty="0" smtClean="0"/>
              <a:t>interventions (up to </a:t>
            </a:r>
            <a:r>
              <a:rPr lang="en-GB" sz="2800" i="1" dirty="0" smtClean="0"/>
              <a:t>19/</a:t>
            </a:r>
            <a:r>
              <a:rPr lang="en-GB" sz="2800" i="1" dirty="0" smtClean="0"/>
              <a:t>04</a:t>
            </a:r>
            <a:r>
              <a:rPr lang="en-GB" sz="2800" i="1" dirty="0" smtClean="0"/>
              <a:t> 2h00</a:t>
            </a:r>
            <a:r>
              <a:rPr lang="en-GB" sz="2800" i="1" dirty="0" smtClean="0"/>
              <a:t>)</a:t>
            </a:r>
            <a:endParaRPr lang="en-GB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MP3/QPS team in CCC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r>
              <a:rPr lang="en-US" sz="1400" dirty="0" smtClean="0"/>
              <a:t>Monday Morning Meeting : 19th of April 2010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Undulator</a:t>
            </a:r>
            <a:r>
              <a:rPr lang="en-GB" dirty="0" smtClean="0"/>
              <a:t> trip (RU.L4) on Wednesday (Again)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257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To be reset but at 0 current and not simply stable current ; also with low current in the mains. Fix: </a:t>
            </a:r>
            <a:r>
              <a:rPr lang="en-GB" sz="2000" dirty="0" smtClean="0"/>
              <a:t>include </a:t>
            </a:r>
            <a:r>
              <a:rPr lang="en-GB" sz="2000" dirty="0" smtClean="0"/>
              <a:t>reset in combo together with the ramp down of the </a:t>
            </a:r>
            <a:r>
              <a:rPr lang="en-GB" sz="2000" dirty="0" err="1" smtClean="0"/>
              <a:t>undulator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  <p:pic>
        <p:nvPicPr>
          <p:cNvPr id="9218" name="Picture 2" descr="http://elogbook.cern.ch/eLogbook/attach_reader?attach_id=10722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9144000" cy="43434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197462" flipV="1">
            <a:off x="4498839" y="3999082"/>
            <a:ext cx="685800" cy="138474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5538641" flipV="1">
            <a:off x="5048421" y="4852576"/>
            <a:ext cx="685800" cy="138474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6200" y="3733800"/>
            <a:ext cx="57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rebuchet MS" pitchFamily="34" charset="0"/>
              </a:rPr>
              <a:t>Trip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4876800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rebuchet MS" pitchFamily="34" charset="0"/>
              </a:rPr>
              <a:t>Reset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Undulator trip RU.L4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257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Long term behaviour : since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of April. Is it still drifting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  <p:pic>
        <p:nvPicPr>
          <p:cNvPr id="2050" name="Picture 2" descr="http://elogbook.cern.ch/eLogbook/attach_reader?attach_id=10725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5261893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 rot="10800000">
            <a:off x="838200" y="3962399"/>
            <a:ext cx="7696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3581400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100 mV threshold</a:t>
            </a:r>
          </a:p>
        </p:txBody>
      </p:sp>
      <p:sp>
        <p:nvSpPr>
          <p:cNvPr id="6" name="Right Arrow 5"/>
          <p:cNvSpPr/>
          <p:nvPr/>
        </p:nvSpPr>
        <p:spPr>
          <a:xfrm rot="8902646" flipV="1">
            <a:off x="7071989" y="3674709"/>
            <a:ext cx="685800" cy="138474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3124200"/>
            <a:ext cx="306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rebuchet MS" pitchFamily="34" charset="0"/>
              </a:rPr>
              <a:t>Trip due to drift AND SPIKES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792163"/>
          </a:xfrm>
        </p:spPr>
        <p:txBody>
          <a:bodyPr>
            <a:normAutofit/>
          </a:bodyPr>
          <a:lstStyle/>
          <a:p>
            <a:r>
              <a:rPr lang="en-GB" dirty="0" smtClean="0"/>
              <a:t>Skew </a:t>
            </a:r>
            <a:r>
              <a:rPr lang="en-GB" dirty="0" err="1" smtClean="0"/>
              <a:t>quadrupole</a:t>
            </a:r>
            <a:r>
              <a:rPr lang="en-GB" dirty="0" smtClean="0"/>
              <a:t> trips during squeeze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2578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RQS.A78B2 (17/04) tripped 3 times due to steep current-ramp requests.</a:t>
            </a:r>
          </a:p>
          <a:p>
            <a:r>
              <a:rPr lang="en-GB" sz="1800" dirty="0" smtClean="0"/>
              <a:t>RQS.A56B2 (16/04) tripped once for the same reason</a:t>
            </a:r>
          </a:p>
          <a:p>
            <a:r>
              <a:rPr lang="en-GB" sz="1800" dirty="0" smtClean="0"/>
              <a:t>QPS inductive compensation does  not have time to react.</a:t>
            </a:r>
          </a:p>
          <a:p>
            <a:r>
              <a:rPr lang="en-GB" sz="1800" dirty="0" smtClean="0"/>
              <a:t>V_REF translates directly into U_RES which goes above threshold.</a:t>
            </a:r>
            <a:endParaRPr lang="en-GB" sz="1800" dirty="0" smtClean="0"/>
          </a:p>
          <a:p>
            <a:r>
              <a:rPr lang="en-GB" sz="1800" dirty="0" smtClean="0"/>
              <a:t>Functions </a:t>
            </a:r>
            <a:r>
              <a:rPr lang="en-GB" sz="1800" dirty="0" smtClean="0"/>
              <a:t>need to be adjusted / </a:t>
            </a:r>
            <a:r>
              <a:rPr lang="en-GB" sz="1800" dirty="0" smtClean="0"/>
              <a:t>smoothened.</a:t>
            </a:r>
            <a:endParaRPr lang="en-GB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956356"/>
            <a:ext cx="2657492" cy="20728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8301" y="2956356"/>
            <a:ext cx="2550899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2971800"/>
            <a:ext cx="2590800" cy="2020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792163"/>
          </a:xfrm>
        </p:spPr>
        <p:txBody>
          <a:bodyPr>
            <a:normAutofit/>
          </a:bodyPr>
          <a:lstStyle/>
          <a:p>
            <a:r>
              <a:rPr lang="en-GB" dirty="0" smtClean="0"/>
              <a:t>(Extended) DS (tuning) trim </a:t>
            </a:r>
            <a:r>
              <a:rPr lang="en-GB" dirty="0" err="1" smtClean="0"/>
              <a:t>quadrupole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8006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RQTL11.R2B1 :(15/04) : To squeeze @ 2m @IR2, it needed to be powered to 302 A - limit was increased from 200 A to 320 A ; the circuit was commissioned to 550 A. The limitation came from a possible lack of quench protection in case of loss of communication. </a:t>
            </a:r>
          </a:p>
          <a:p>
            <a:r>
              <a:rPr lang="en-GB" sz="1800" dirty="0" smtClean="0"/>
              <a:t>Similarly : RQT.13L8B1 (11/04) : To squeeze @ 2m @IR8, it needed to be powered to 352 A - limit was increased from 300 A to 352 A ; the circuit was commissioned to 550 A. The limitation came from the same reason. 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This should not happen anymore in 2010 :</a:t>
            </a:r>
            <a:br>
              <a:rPr lang="en-GB" sz="1800" dirty="0" smtClean="0"/>
            </a:br>
            <a:r>
              <a:rPr lang="en-GB" sz="1800" dirty="0" smtClean="0"/>
              <a:t>“</a:t>
            </a:r>
            <a:r>
              <a:rPr lang="en-US" sz="1800" dirty="0" smtClean="0"/>
              <a:t>The successful </a:t>
            </a:r>
            <a:r>
              <a:rPr lang="en-US" sz="1800" dirty="0" smtClean="0"/>
              <a:t>squeeze to 2 m everywhere today should mark the full exploration of the operational settings space for this year” </a:t>
            </a:r>
            <a:r>
              <a:rPr lang="en-US" sz="1800" dirty="0" smtClean="0"/>
              <a:t>M. </a:t>
            </a:r>
            <a:r>
              <a:rPr lang="en-US" sz="1800" dirty="0" smtClean="0"/>
              <a:t>Lamont</a:t>
            </a:r>
            <a:endParaRPr lang="en-GB" sz="1800" dirty="0" smtClean="0"/>
          </a:p>
          <a:p>
            <a:endParaRPr lang="en-GB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Other MP3 issues since 12</a:t>
            </a:r>
            <a:r>
              <a:rPr lang="en-GB" baseline="30000" dirty="0" smtClean="0"/>
              <a:t>th</a:t>
            </a:r>
            <a:r>
              <a:rPr lang="en-GB" dirty="0" smtClean="0"/>
              <a:t> of April 2010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GB" sz="2000" dirty="0" smtClean="0"/>
              <a:t>RB.A67: (14/04) : 1 QH power supply to be replaced (MB.B8L7) </a:t>
            </a:r>
            <a:br>
              <a:rPr lang="en-GB" sz="2000" dirty="0" smtClean="0"/>
            </a:br>
            <a:r>
              <a:rPr lang="en-GB" sz="2000" dirty="0" smtClean="0"/>
              <a:t>Can be tolerated temporarily @ 3.5 </a:t>
            </a:r>
            <a:r>
              <a:rPr lang="en-GB" sz="2000" dirty="0" err="1" smtClean="0"/>
              <a:t>TeV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Solved by QPS stand-by during access on 16/04.</a:t>
            </a:r>
          </a:p>
          <a:p>
            <a:pPr>
              <a:buNone/>
            </a:pP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  <p:pic>
        <p:nvPicPr>
          <p:cNvPr id="4098" name="Picture 2" descr="http://elogbook.cern.ch/eLogbook/attach_reader?attach_id=10722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8991600" cy="43434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rot="2362708" flipV="1">
            <a:off x="2436758" y="5066510"/>
            <a:ext cx="684619" cy="110835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4648200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rebuchet MS" pitchFamily="34" charset="0"/>
              </a:rPr>
              <a:t>Discharged QH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4800600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rebuchet MS" pitchFamily="34" charset="0"/>
              </a:rPr>
              <a:t>Intervention</a:t>
            </a:r>
          </a:p>
        </p:txBody>
      </p:sp>
      <p:sp>
        <p:nvSpPr>
          <p:cNvPr id="10" name="Right Arrow 9"/>
          <p:cNvSpPr/>
          <p:nvPr/>
        </p:nvSpPr>
        <p:spPr>
          <a:xfrm rot="12936499" flipV="1">
            <a:off x="4768860" y="3998945"/>
            <a:ext cx="684619" cy="110835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200" y="4114800"/>
            <a:ext cx="1634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rebuchet MS" pitchFamily="34" charset="0"/>
              </a:rPr>
              <a:t>Recharged QH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Beam-Induced Quench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sz="1800" dirty="0" smtClean="0"/>
              <a:t>4 magnets quenched by beam losses.</a:t>
            </a:r>
          </a:p>
          <a:p>
            <a:r>
              <a:rPr lang="en-US" sz="1800" dirty="0" smtClean="0"/>
              <a:t>1 magnet quenched by quench heaters from symmetric quench protection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Comparable event on Nov. 20, 2009 (as recalled precisely by J. </a:t>
            </a:r>
            <a:r>
              <a:rPr lang="en-US" sz="1800" dirty="0" err="1" smtClean="0"/>
              <a:t>Wenninger</a:t>
            </a:r>
            <a:r>
              <a:rPr lang="en-US" sz="1800" dirty="0" smtClean="0"/>
              <a:t>).</a:t>
            </a:r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19400"/>
            <a:ext cx="3924412" cy="3061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338" y="2819400"/>
            <a:ext cx="3917462" cy="30556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838200" y="4800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56" y="4724400"/>
            <a:ext cx="106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U_thres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5943600"/>
            <a:ext cx="11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rebuchet MS" pitchFamily="34" charset="0"/>
              </a:rPr>
              <a:t>18/04/10</a:t>
            </a:r>
            <a:endParaRPr lang="en-US" dirty="0" smtClean="0"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5943600"/>
            <a:ext cx="11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rebuchet MS" pitchFamily="34" charset="0"/>
              </a:rPr>
              <a:t>20</a:t>
            </a:r>
            <a:r>
              <a:rPr lang="en-US" dirty="0" smtClean="0">
                <a:latin typeface="Trebuchet MS" pitchFamily="34" charset="0"/>
              </a:rPr>
              <a:t>/11/09</a:t>
            </a:r>
            <a:endParaRPr lang="en-US" dirty="0" smtClean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Other MP3 issues since 12</a:t>
            </a:r>
            <a:r>
              <a:rPr lang="en-GB" baseline="30000" dirty="0" smtClean="0"/>
              <a:t>th</a:t>
            </a:r>
            <a:r>
              <a:rPr lang="en-GB" dirty="0" smtClean="0"/>
              <a:t> of April 2010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Some trips of circuits that were repowered after analysis:</a:t>
            </a:r>
          </a:p>
          <a:p>
            <a:pPr lvl="1"/>
            <a:r>
              <a:rPr lang="en-GB" sz="2000" dirty="0" smtClean="0"/>
              <a:t>RQTD.A56B1, RQ4.R5B1 (12/04)</a:t>
            </a:r>
          </a:p>
          <a:p>
            <a:pPr lvl="1"/>
            <a:r>
              <a:rPr lang="en-GB" sz="2000" dirty="0" smtClean="0"/>
              <a:t>RCBV12.L4B1 (12/04), RCBV17.L1B1 (13/04): </a:t>
            </a:r>
            <a:br>
              <a:rPr lang="en-GB" sz="2000" dirty="0" smtClean="0"/>
            </a:br>
            <a:r>
              <a:rPr lang="en-GB" sz="2000" dirty="0" smtClean="0"/>
              <a:t>Solved by EPC during access on 16/04</a:t>
            </a:r>
          </a:p>
          <a:p>
            <a:pPr lvl="1"/>
            <a:r>
              <a:rPr lang="en-GB" sz="2000" dirty="0" smtClean="0"/>
              <a:t>RQX.L8 (12/04) : communication between PIC &amp; SIS: solved</a:t>
            </a:r>
          </a:p>
          <a:p>
            <a:pPr lvl="1"/>
            <a:r>
              <a:rPr lang="en-US" sz="2000" dirty="0" smtClean="0"/>
              <a:t>RQT13.L6B2, RQT4.L3 [Warm circuit], RCBCH7.L3B2 (16/04) </a:t>
            </a:r>
            <a:br>
              <a:rPr lang="en-US" sz="2000" dirty="0" smtClean="0"/>
            </a:br>
            <a:r>
              <a:rPr lang="en-US" sz="2000" dirty="0" smtClean="0"/>
              <a:t>To be investigated (EPC?) : now working fine</a:t>
            </a:r>
          </a:p>
          <a:p>
            <a:r>
              <a:rPr lang="en-GB" sz="2000" dirty="0" smtClean="0"/>
              <a:t>RCBH19.L3B2 &amp; RCBV19.L3B1 : Seems to have a PC issue</a:t>
            </a:r>
            <a:br>
              <a:rPr lang="en-GB" sz="2000" dirty="0" smtClean="0"/>
            </a:br>
            <a:r>
              <a:rPr lang="en-GB" sz="2000" dirty="0" smtClean="0"/>
              <a:t>	EPC informed</a:t>
            </a:r>
          </a:p>
          <a:p>
            <a:pPr lvl="1"/>
            <a:endParaRPr lang="en-GB" sz="2000" dirty="0" smtClean="0"/>
          </a:p>
          <a:p>
            <a:pPr lvl="1">
              <a:buNone/>
            </a:pPr>
            <a:endParaRPr lang="en-GB" sz="2000" dirty="0" smtClean="0"/>
          </a:p>
          <a:p>
            <a:pPr lvl="1"/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Monday Morning Meeting : 19th of April 2010</a:t>
            </a:r>
            <a:endParaRPr lang="en-GB"/>
          </a:p>
        </p:txBody>
      </p:sp>
      <p:pic>
        <p:nvPicPr>
          <p:cNvPr id="46082" name="Picture 2" descr="http://elogbook.cern.ch/eLogbook/attach_reader?attach_id=1072284"/>
          <p:cNvPicPr>
            <a:picLocks noChangeAspect="1" noChangeArrowheads="1"/>
          </p:cNvPicPr>
          <p:nvPr/>
        </p:nvPicPr>
        <p:blipFill>
          <a:blip r:embed="rId3" cstate="print"/>
          <a:srcRect b="49333"/>
          <a:stretch>
            <a:fillRect/>
          </a:stretch>
        </p:blipFill>
        <p:spPr bwMode="auto">
          <a:xfrm>
            <a:off x="3048000" y="4191000"/>
            <a:ext cx="3985460" cy="1637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Trebuchet M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LHC</Template>
  <TotalTime>730</TotalTime>
  <Words>634</Words>
  <Application>Microsoft Macintosh PowerPoint</Application>
  <PresentationFormat>On-screen Show (4:3)</PresentationFormat>
  <Paragraphs>58</Paragraphs>
  <Slides>8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LHC</vt:lpstr>
      <vt:lpstr>1_Office Theme</vt:lpstr>
      <vt:lpstr>2_Office Theme</vt:lpstr>
      <vt:lpstr>MP3 report – week 16  12/4/2010 – 18/04/2010 14 interventions (up to 19/04 2h00)</vt:lpstr>
      <vt:lpstr>Undulator trip (RU.L4) on Wednesday (Again)</vt:lpstr>
      <vt:lpstr>Undulator trip RU.L4</vt:lpstr>
      <vt:lpstr>Skew quadrupole trips during squeeze</vt:lpstr>
      <vt:lpstr>(Extended) DS (tuning) trim quadrupole</vt:lpstr>
      <vt:lpstr>Other MP3 issues since 12th of April 2010 (1/2)</vt:lpstr>
      <vt:lpstr>Beam-Induced Quench</vt:lpstr>
      <vt:lpstr>Other MP3 issues since 12th of April 2010 (2/2)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MP3 report – second part of the week Thursday to Sunday</dc:title>
  <dc:creator>Michael Koratzinos</dc:creator>
  <cp:lastModifiedBy>Bernhard Auchmann</cp:lastModifiedBy>
  <cp:revision>22</cp:revision>
  <dcterms:created xsi:type="dcterms:W3CDTF">2010-04-18T23:51:59Z</dcterms:created>
  <dcterms:modified xsi:type="dcterms:W3CDTF">2010-04-19T00:21:05Z</dcterms:modified>
</cp:coreProperties>
</file>