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868" r:id="rId2"/>
    <p:sldId id="869" r:id="rId3"/>
    <p:sldId id="876" r:id="rId4"/>
    <p:sldId id="871" r:id="rId5"/>
    <p:sldId id="872" r:id="rId6"/>
    <p:sldId id="870" r:id="rId7"/>
    <p:sldId id="873" r:id="rId8"/>
    <p:sldId id="874" r:id="rId9"/>
    <p:sldId id="875" r:id="rId10"/>
    <p:sldId id="877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204" y="-18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20-4-10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20-4-10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20-4-10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06h30: Machine ready again. </a:t>
            </a:r>
            <a:r>
              <a:rPr lang="en-US" dirty="0" smtClean="0"/>
              <a:t>Injection </a:t>
            </a:r>
            <a:r>
              <a:rPr lang="en-US" dirty="0" smtClean="0"/>
              <a:t>setup. </a:t>
            </a:r>
            <a:endParaRPr lang="en-US" dirty="0" smtClean="0"/>
          </a:p>
          <a:p>
            <a:r>
              <a:rPr lang="en-US" dirty="0" smtClean="0"/>
              <a:t>11h30</a:t>
            </a:r>
            <a:r>
              <a:rPr lang="en-US" dirty="0" smtClean="0"/>
              <a:t>: Start ramp. </a:t>
            </a:r>
            <a:endParaRPr lang="en-US" dirty="0" smtClean="0"/>
          </a:p>
          <a:p>
            <a:r>
              <a:rPr lang="en-US" dirty="0" smtClean="0"/>
              <a:t>12h00</a:t>
            </a:r>
            <a:r>
              <a:rPr lang="en-US" dirty="0" smtClean="0"/>
              <a:t>: Beams dumped due to RQTD, RQTF trips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 feedback was still On. No trims had been or were being done </a:t>
            </a:r>
            <a:endParaRPr lang="en-US" dirty="0" smtClean="0"/>
          </a:p>
          <a:p>
            <a:pPr lvl="1"/>
            <a:r>
              <a:rPr lang="en-US" dirty="0" smtClean="0"/>
              <a:t>The RQTF/D in A12 tripped. Looks as if the Q FB had sent a big trim. The U_RES signal went up very sharply, was zero before the trip. </a:t>
            </a:r>
            <a:endParaRPr lang="en-US" dirty="0" smtClean="0"/>
          </a:p>
          <a:p>
            <a:pPr lvl="1"/>
            <a:r>
              <a:rPr lang="en-US" dirty="0" smtClean="0"/>
              <a:t>The Tune-FB received and trimmed based on a bogus tune packet coming from the B2 </a:t>
            </a:r>
            <a:r>
              <a:rPr lang="en-US" dirty="0" err="1" smtClean="0"/>
              <a:t>Schottky</a:t>
            </a:r>
            <a:r>
              <a:rPr lang="en-US" dirty="0" smtClean="0"/>
              <a:t> system that has been enabled over the </a:t>
            </a:r>
            <a:r>
              <a:rPr lang="en-US" dirty="0" smtClean="0"/>
              <a:t>night.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corrected the configuration and will investigate to block tune data packets coming from non-operational machines in the future. </a:t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r>
              <a:rPr lang="en-US" smtClean="0"/>
              <a:t>&amp; Tomorrow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</a:t>
            </a:r>
          </a:p>
          <a:p>
            <a:r>
              <a:rPr lang="en-US" dirty="0" smtClean="0"/>
              <a:t>Squeeze</a:t>
            </a:r>
          </a:p>
          <a:p>
            <a:pPr lvl="1"/>
            <a:r>
              <a:rPr lang="en-US" dirty="0" smtClean="0"/>
              <a:t>finish TCT setup</a:t>
            </a:r>
            <a:endParaRPr lang="en-US" dirty="0" smtClean="0"/>
          </a:p>
          <a:p>
            <a:pPr lvl="1"/>
            <a:r>
              <a:rPr lang="en-US" dirty="0" smtClean="0"/>
              <a:t>qualification step 1/3 (loss maps, </a:t>
            </a:r>
            <a:r>
              <a:rPr lang="en-US" dirty="0" err="1" smtClean="0"/>
              <a:t>async</a:t>
            </a:r>
            <a:r>
              <a:rPr lang="en-US" dirty="0" smtClean="0"/>
              <a:t>)</a:t>
            </a:r>
          </a:p>
          <a:p>
            <a:r>
              <a:rPr lang="en-US" dirty="0" smtClean="0"/>
              <a:t>7 pm </a:t>
            </a:r>
            <a:r>
              <a:rPr lang="en-US" dirty="0" err="1" smtClean="0"/>
              <a:t>Tranverse</a:t>
            </a:r>
            <a:r>
              <a:rPr lang="en-US" dirty="0" smtClean="0"/>
              <a:t> damper</a:t>
            </a:r>
          </a:p>
          <a:p>
            <a:r>
              <a:rPr lang="en-US" dirty="0" smtClean="0"/>
              <a:t>Overnight - squeeze </a:t>
            </a:r>
          </a:p>
          <a:p>
            <a:r>
              <a:rPr lang="en-US" dirty="0" smtClean="0"/>
              <a:t>Tomorrow – higher intensity injection and collimation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S81 </a:t>
            </a:r>
            <a:r>
              <a:rPr lang="en-US" dirty="0" smtClean="0"/>
              <a:t>tripped in the middle of the </a:t>
            </a:r>
            <a:r>
              <a:rPr lang="en-US" dirty="0" err="1" smtClean="0"/>
              <a:t>rampdown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Resetting </a:t>
            </a:r>
            <a:r>
              <a:rPr lang="en-US" dirty="0" err="1" smtClean="0"/>
              <a:t>scetor</a:t>
            </a:r>
            <a:r>
              <a:rPr lang="en-US" dirty="0" smtClean="0"/>
              <a:t> 81 </a:t>
            </a:r>
            <a:r>
              <a:rPr lang="en-US" dirty="0" err="1" smtClean="0"/>
              <a:t>afetr</a:t>
            </a:r>
            <a:r>
              <a:rPr lang="en-US" dirty="0" smtClean="0"/>
              <a:t> confirmation of the trip: it was again due to an erratic bus-bar signal on RQF. </a:t>
            </a:r>
            <a:r>
              <a:rPr lang="en-US" dirty="0" err="1" smtClean="0"/>
              <a:t>Zinur</a:t>
            </a:r>
            <a:r>
              <a:rPr lang="en-US" dirty="0" smtClean="0"/>
              <a:t> has got a token to </a:t>
            </a:r>
            <a:r>
              <a:rPr lang="en-US" dirty="0" err="1" smtClean="0"/>
              <a:t>chage</a:t>
            </a:r>
            <a:r>
              <a:rPr lang="en-US" dirty="0" smtClean="0"/>
              <a:t> the threshold on that channel. </a:t>
            </a:r>
            <a:endParaRPr lang="en-US" dirty="0" smtClean="0"/>
          </a:p>
          <a:p>
            <a:pPr lvl="2"/>
            <a:r>
              <a:rPr lang="en-GB" dirty="0" smtClean="0"/>
              <a:t>channel B22.L1_4 to 600 </a:t>
            </a:r>
            <a:r>
              <a:rPr lang="en-GB" dirty="0" err="1" smtClean="0"/>
              <a:t>uV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18:05  – end ramp</a:t>
            </a:r>
          </a:p>
          <a:p>
            <a:r>
              <a:rPr lang="en-GB" dirty="0" smtClean="0"/>
              <a:t>19:00 Start squeeze</a:t>
            </a:r>
          </a:p>
          <a:p>
            <a:pPr lvl="1"/>
            <a:r>
              <a:rPr lang="en-GB" dirty="0" smtClean="0"/>
              <a:t>Step through </a:t>
            </a:r>
          </a:p>
          <a:p>
            <a:pPr lvl="2"/>
            <a:r>
              <a:rPr lang="en-GB" dirty="0" smtClean="0"/>
              <a:t>tunes, orbit, coupling, chromaticity</a:t>
            </a:r>
          </a:p>
          <a:p>
            <a:pPr lvl="2"/>
            <a:r>
              <a:rPr lang="en-GB" dirty="0" smtClean="0"/>
              <a:t>tertiary collimators in at 5 m. all points</a:t>
            </a:r>
          </a:p>
          <a:p>
            <a:pPr lvl="2"/>
            <a:r>
              <a:rPr lang="en-US" dirty="0" smtClean="0"/>
              <a:t>Couple of hard lifetime dips</a:t>
            </a:r>
          </a:p>
          <a:p>
            <a:pPr lvl="2"/>
            <a:r>
              <a:rPr lang="en-US" dirty="0" smtClean="0"/>
              <a:t>Important coupling correction between 3.5  and 2 m</a:t>
            </a:r>
            <a:endParaRPr lang="en-GB" dirty="0" smtClean="0"/>
          </a:p>
          <a:p>
            <a:r>
              <a:rPr lang="en-GB" dirty="0" smtClean="0"/>
              <a:t>23:00 Squeezed to 2 m. all points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Apres</a:t>
            </a:r>
            <a:r>
              <a:rPr lang="en-US" dirty="0" smtClean="0"/>
              <a:t> Squeeze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Coupling</a:t>
            </a:r>
          </a:p>
          <a:p>
            <a:r>
              <a:rPr lang="en-US" dirty="0" smtClean="0"/>
              <a:t>Beating measurement and correction</a:t>
            </a:r>
          </a:p>
          <a:p>
            <a:r>
              <a:rPr lang="en-US" dirty="0" err="1" smtClean="0"/>
              <a:t>Lumi</a:t>
            </a:r>
            <a:r>
              <a:rPr lang="en-US" dirty="0" smtClean="0"/>
              <a:t> optimization – all </a:t>
            </a:r>
            <a:r>
              <a:rPr lang="en-US" dirty="0" err="1" smtClean="0"/>
              <a:t>Irs</a:t>
            </a:r>
            <a:endParaRPr lang="en-US" dirty="0" smtClean="0"/>
          </a:p>
          <a:p>
            <a:r>
              <a:rPr lang="en-US" dirty="0" smtClean="0"/>
              <a:t>Collimator optimization</a:t>
            </a:r>
          </a:p>
          <a:p>
            <a:pPr lvl="1"/>
            <a:r>
              <a:rPr lang="en-US" dirty="0" smtClean="0"/>
              <a:t>- 2 IPs done in B1 (IP5, IP8), i.e. 4 TCTs 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smtClean="0"/>
              <a:t>3 IPs done in B2 (IP2, IP5, IP8), i.e. 6 </a:t>
            </a:r>
            <a:r>
              <a:rPr lang="en-US" dirty="0" smtClean="0"/>
              <a:t>TCTs</a:t>
            </a:r>
          </a:p>
          <a:p>
            <a:pPr lvl="1"/>
            <a:r>
              <a:rPr lang="en-US" dirty="0" smtClean="0"/>
              <a:t>- </a:t>
            </a:r>
            <a:r>
              <a:rPr lang="en-US" dirty="0" smtClean="0"/>
              <a:t>used refined method to setup collimators, i.e. readjusting reference primary collimators after each TCT setup 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smtClean="0"/>
              <a:t>10 TCTs out of 16 done within about 2h </a:t>
            </a:r>
            <a:endParaRPr lang="en-US" dirty="0" smtClean="0"/>
          </a:p>
          <a:p>
            <a:pPr lvl="1"/>
            <a:r>
              <a:rPr lang="en-US" dirty="0" smtClean="0"/>
              <a:t>- </a:t>
            </a:r>
            <a:r>
              <a:rPr lang="en-US" dirty="0" smtClean="0"/>
              <a:t>we caused a beam dump by performing unintentionally a too large incremental step (</a:t>
            </a:r>
            <a:r>
              <a:rPr lang="en-US" dirty="0" smtClean="0"/>
              <a:t>4mm) </a:t>
            </a:r>
            <a:r>
              <a:rPr lang="en-US" dirty="0" smtClean="0"/>
              <a:t>during setting up IR2 in B1 </a:t>
            </a:r>
            <a:endParaRPr lang="en-US" dirty="0" smtClean="0"/>
          </a:p>
          <a:p>
            <a:r>
              <a:rPr lang="en-US" dirty="0" smtClean="0"/>
              <a:t>5:50 </a:t>
            </a:r>
            <a:r>
              <a:rPr lang="en-US" dirty="0" err="1" smtClean="0"/>
              <a:t>rampdown</a:t>
            </a:r>
            <a:endParaRPr lang="en-US" dirty="0" smtClean="0"/>
          </a:p>
          <a:p>
            <a:r>
              <a:rPr lang="en-US" dirty="0" smtClean="0"/>
              <a:t>RF studies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44100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00728" y="5657671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Gabriel Muller</a:t>
            </a:r>
            <a:br>
              <a:rPr lang="en-US" sz="1800" dirty="0" smtClean="0"/>
            </a:br>
            <a:r>
              <a:rPr lang="en-US" sz="1800" dirty="0" smtClean="0"/>
              <a:t>Marek Strzelczyk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Stefano Redaelli</a:t>
            </a:r>
            <a:br>
              <a:rPr lang="en-GB" sz="1800" dirty="0" smtClean="0"/>
            </a:br>
            <a:r>
              <a:rPr lang="en-GB" sz="1800" dirty="0" smtClean="0"/>
              <a:t>Xavier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4714884"/>
            <a:ext cx="36433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Lot going on out there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keinmal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85794"/>
            <a:ext cx="71438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627284" cy="257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786050" y="392906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Lifetime – stepping through to 5 m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57232"/>
            <a:ext cx="7639075" cy="550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8277225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20-4-10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857232"/>
            <a:ext cx="7567637" cy="545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33137</TotalTime>
  <Words>389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Slide 1</vt:lpstr>
      <vt:lpstr>Slide 2</vt:lpstr>
      <vt:lpstr>Apres Squeeze</vt:lpstr>
      <vt:lpstr>Squeeze</vt:lpstr>
      <vt:lpstr>Slide 5</vt:lpstr>
      <vt:lpstr>Slide 6</vt:lpstr>
      <vt:lpstr>Slide 7</vt:lpstr>
      <vt:lpstr>Slide 8</vt:lpstr>
      <vt:lpstr>Slide 9</vt:lpstr>
      <vt:lpstr>Today &amp; Tomorrow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1669</cp:revision>
  <dcterms:created xsi:type="dcterms:W3CDTF">2010-03-14T21:25:36Z</dcterms:created>
  <dcterms:modified xsi:type="dcterms:W3CDTF">2010-04-21T06:27:52Z</dcterms:modified>
</cp:coreProperties>
</file>