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69" r:id="rId1"/>
  </p:sldMasterIdLst>
  <p:notesMasterIdLst>
    <p:notesMasterId r:id="rId15"/>
  </p:notesMasterIdLst>
  <p:handoutMasterIdLst>
    <p:handoutMasterId r:id="rId16"/>
  </p:handoutMasterIdLst>
  <p:sldIdLst>
    <p:sldId id="863" r:id="rId2"/>
    <p:sldId id="864" r:id="rId3"/>
    <p:sldId id="865" r:id="rId4"/>
    <p:sldId id="866" r:id="rId5"/>
    <p:sldId id="868" r:id="rId6"/>
    <p:sldId id="870" r:id="rId7"/>
    <p:sldId id="869" r:id="rId8"/>
    <p:sldId id="871" r:id="rId9"/>
    <p:sldId id="872" r:id="rId10"/>
    <p:sldId id="873" r:id="rId11"/>
    <p:sldId id="874" r:id="rId12"/>
    <p:sldId id="875" r:id="rId13"/>
    <p:sldId id="867" r:id="rId14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7971" autoAdjust="0"/>
    <p:restoredTop sz="95262" autoAdjust="0"/>
  </p:normalViewPr>
  <p:slideViewPr>
    <p:cSldViewPr>
      <p:cViewPr>
        <p:scale>
          <a:sx n="100" d="100"/>
          <a:sy n="100" d="100"/>
        </p:scale>
        <p:origin x="-904" y="-36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4/20/10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20-4-10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20-4-10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20-4-10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20-4-10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20-4-10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20-4-10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20-4-10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20-4-10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20-4-10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20-4-10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20-4-10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20-4-10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20-4-10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20-4-10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20-4-10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19</a:t>
            </a:r>
            <a:r>
              <a:rPr lang="en-US" baseline="30000" dirty="0" smtClean="0"/>
              <a:t>th</a:t>
            </a:r>
            <a:r>
              <a:rPr lang="en-US" dirty="0" smtClean="0"/>
              <a:t> April 2010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5111750"/>
          </a:xfrm>
        </p:spPr>
        <p:txBody>
          <a:bodyPr/>
          <a:lstStyle/>
          <a:p>
            <a:r>
              <a:rPr lang="en-US" dirty="0" smtClean="0"/>
              <a:t>8:30 end ramp</a:t>
            </a:r>
          </a:p>
          <a:p>
            <a:pPr lvl="1"/>
            <a:r>
              <a:rPr lang="en-US" dirty="0" smtClean="0"/>
              <a:t>orbit feedback on both planes</a:t>
            </a:r>
          </a:p>
          <a:p>
            <a:r>
              <a:rPr lang="en-US" dirty="0" smtClean="0"/>
              <a:t>9:59 having </a:t>
            </a:r>
            <a:r>
              <a:rPr lang="en-US" dirty="0" err="1" smtClean="0"/>
              <a:t>squoozen</a:t>
            </a:r>
            <a:r>
              <a:rPr lang="en-US" dirty="0" smtClean="0"/>
              <a:t> to 5 m</a:t>
            </a:r>
          </a:p>
          <a:p>
            <a:pPr lvl="1"/>
            <a:r>
              <a:rPr lang="en-US" dirty="0" smtClean="0"/>
              <a:t>Dump B2: internal trigger of the LBDS </a:t>
            </a:r>
          </a:p>
          <a:p>
            <a:pPr lvl="1"/>
            <a:r>
              <a:rPr lang="en-US" dirty="0" smtClean="0"/>
              <a:t>Access required</a:t>
            </a:r>
          </a:p>
          <a:p>
            <a:r>
              <a:rPr lang="en-US" dirty="0" smtClean="0"/>
              <a:t>Instead of beam dump we perform a short scraping test in IR7. </a:t>
            </a:r>
          </a:p>
          <a:p>
            <a:pPr lvl="1"/>
            <a:r>
              <a:rPr lang="en-US" dirty="0" smtClean="0"/>
              <a:t>First TCLA collimator TCLA.A6R7.B1 for beam1 moved into the beam. Recorded loss maps will allow to adjust TCLA thresholds more accurately. </a:t>
            </a:r>
          </a:p>
          <a:p>
            <a:pPr lvl="1"/>
            <a:r>
              <a:rPr lang="en-US" dirty="0" smtClean="0"/>
              <a:t>Beam dump triggered by BLM RS 655ms TCT collimator (TCTH.4L1) in IR1</a:t>
            </a:r>
          </a:p>
          <a:p>
            <a:r>
              <a:rPr lang="en-US" dirty="0" smtClean="0"/>
              <a:t>Afternoon: access, pre-cycle, injection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20-4-10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29058" y="785794"/>
            <a:ext cx="45720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Main quads in SIS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SIS Orbit timeout increase to 1 hour 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Squeeze functions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20-4-10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46"/>
            <a:ext cx="8871848" cy="2586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3857628"/>
            <a:ext cx="874551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20-4-10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714356"/>
            <a:ext cx="8531827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500438"/>
            <a:ext cx="864399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20-4-10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25" y="1881188"/>
            <a:ext cx="29527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for the week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20-4-10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785794"/>
            <a:ext cx="7289960" cy="547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 corrections at 3.5 TeV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20-4-10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000108"/>
            <a:ext cx="8072494" cy="496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 in ramp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20-4-10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714488"/>
            <a:ext cx="8393965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57158" y="5500702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Ralph Steinhagen owes me loads of beer for using more than a shift to commission OFB system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TCLA BLM calibration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20-4-10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000108"/>
            <a:ext cx="7681164" cy="528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Monday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5111750"/>
          </a:xfrm>
        </p:spPr>
        <p:txBody>
          <a:bodyPr/>
          <a:lstStyle/>
          <a:p>
            <a:r>
              <a:rPr lang="en-US" dirty="0" smtClean="0"/>
              <a:t>17:30 start ramp</a:t>
            </a:r>
          </a:p>
          <a:p>
            <a:r>
              <a:rPr lang="en-US" dirty="0" smtClean="0"/>
              <a:t>19:05 Start squeeze</a:t>
            </a:r>
          </a:p>
          <a:p>
            <a:pPr lvl="1"/>
            <a:r>
              <a:rPr lang="en-US" dirty="0" smtClean="0"/>
              <a:t>moderate beam loses</a:t>
            </a:r>
          </a:p>
          <a:p>
            <a:r>
              <a:rPr lang="en-US" dirty="0" smtClean="0"/>
              <a:t>21:30 Both beam dumped</a:t>
            </a:r>
          </a:p>
          <a:p>
            <a:r>
              <a:rPr lang="en-US" dirty="0" smtClean="0"/>
              <a:t>23:30 Back at injection</a:t>
            </a:r>
          </a:p>
          <a:p>
            <a:pPr lvl="1"/>
            <a:r>
              <a:rPr lang="en-US" dirty="0" smtClean="0"/>
              <a:t>SPS is shaky tonight, the mains went down once more. </a:t>
            </a:r>
            <a:br>
              <a:rPr lang="en-US" dirty="0" smtClean="0"/>
            </a:br>
            <a:r>
              <a:rPr lang="en-US" dirty="0" smtClean="0"/>
              <a:t>Also the PSB kicker has not been doing too well all day.</a:t>
            </a:r>
          </a:p>
          <a:p>
            <a:pPr lvl="1"/>
            <a:r>
              <a:rPr lang="en-US" sz="1400" dirty="0" smtClean="0"/>
              <a:t>The optics retrieval from LSA by the orbit feedback service unit seems to be broken and stalled after requesting a 'fetching optics'. The process </a:t>
            </a:r>
            <a:r>
              <a:rPr lang="en-US" sz="1400" dirty="0" err="1" smtClean="0"/>
              <a:t>FesaShared_M</a:t>
            </a:r>
            <a:r>
              <a:rPr lang="en-US" sz="1400" dirty="0" smtClean="0"/>
              <a:t> went to 100% CPU load and subsequently blocked the feedback controller resulting in transient or no orbit data. 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Restart of the OFSU server alone or unrolling to the old version did not help. Finally resetting (/deletion) of OFSU persistent data (left a copy in ../data/</a:t>
            </a:r>
            <a:r>
              <a:rPr lang="en-US" sz="1400" dirty="0" err="1" smtClean="0"/>
              <a:t>savea</a:t>
            </a:r>
            <a:r>
              <a:rPr lang="en-US" sz="1400" dirty="0" smtClean="0"/>
              <a:t>) seemed to help the situation. To be further investigated.... 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On top of this (later): after rebooting the OFSU overrode all Q/Q' FB gains and matrices to zero... sigh... re-established them by hand. 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As collateral, the radial trim (Q' </a:t>
            </a:r>
            <a:r>
              <a:rPr lang="en-US" sz="1400" dirty="0" err="1" smtClean="0"/>
              <a:t>meas</a:t>
            </a:r>
            <a:r>
              <a:rPr lang="en-US" sz="1400" dirty="0" smtClean="0"/>
              <a:t>) may need to be reset/reconfigured as well... </a:t>
            </a:r>
          </a:p>
          <a:p>
            <a:pPr lvl="1"/>
            <a:endParaRPr lang="en-US" dirty="0" smtClean="0"/>
          </a:p>
          <a:p>
            <a:pPr lvl="1"/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20-4-10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Overnight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.. finally had to bootstrap the whole Tune-FB from scratch... now OK..... </a:t>
            </a:r>
          </a:p>
          <a:p>
            <a:pPr lvl="1"/>
            <a:r>
              <a:rPr lang="en-US" dirty="0" smtClean="0"/>
              <a:t>next problem: continuous FFT systems are down and need to be restarted... sigh. </a:t>
            </a:r>
          </a:p>
          <a:p>
            <a:r>
              <a:rPr lang="en-US" dirty="0" smtClean="0"/>
              <a:t>2:30 ramp started</a:t>
            </a:r>
          </a:p>
          <a:p>
            <a:r>
              <a:rPr lang="en-US" dirty="0" smtClean="0"/>
              <a:t>2:33 Sector 78 tripped - beam dumped at 510 GeV</a:t>
            </a:r>
          </a:p>
          <a:p>
            <a:pPr lvl="1"/>
            <a:r>
              <a:rPr lang="en-US" dirty="0" smtClean="0"/>
              <a:t>RQF was the first to go, </a:t>
            </a:r>
          </a:p>
          <a:p>
            <a:pPr lvl="1"/>
            <a:r>
              <a:rPr lang="en-US" dirty="0" smtClean="0"/>
              <a:t>Likely reason of the beam dump of 2 30: a noisy splice signal</a:t>
            </a:r>
          </a:p>
          <a:p>
            <a:r>
              <a:rPr lang="en-US" dirty="0" smtClean="0"/>
              <a:t>Recovery</a:t>
            </a:r>
          </a:p>
          <a:p>
            <a:r>
              <a:rPr lang="en-US" dirty="0" smtClean="0"/>
              <a:t>07:00 </a:t>
            </a:r>
            <a:r>
              <a:rPr lang="en-US" dirty="0" err="1" smtClean="0"/>
              <a:t>Maskable</a:t>
            </a:r>
            <a:r>
              <a:rPr lang="en-US" dirty="0" smtClean="0"/>
              <a:t> and </a:t>
            </a:r>
            <a:r>
              <a:rPr lang="en-US" dirty="0" err="1" smtClean="0"/>
              <a:t>unmaskable</a:t>
            </a:r>
            <a:r>
              <a:rPr lang="en-US" dirty="0" smtClean="0"/>
              <a:t> BLM's in L2 are red and this prevents injection </a:t>
            </a:r>
          </a:p>
          <a:p>
            <a:pPr lvl="1"/>
            <a:r>
              <a:rPr lang="en-US" dirty="0" smtClean="0"/>
              <a:t>BIS (Bruno Puccio) and BLM (Bernd Dehning) in action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20-4-10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20-4-10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000108"/>
            <a:ext cx="7615083" cy="444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14348" y="5643578"/>
            <a:ext cx="7715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Beam 1 unperturbed tunes seems to touch/cross due to large coupling and is eventually pushed across the 1/3 order resonance with moderate losses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QPS – noisy splice signal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20-4-10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85860"/>
            <a:ext cx="8501122" cy="4090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Squueze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20-4-10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928670"/>
            <a:ext cx="40767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071810"/>
            <a:ext cx="440055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3286124"/>
            <a:ext cx="386715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33096</TotalTime>
  <Words>595</Words>
  <Application>Microsoft Macintosh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Pixel</vt:lpstr>
      <vt:lpstr>Monday 19th April 2010</vt:lpstr>
      <vt:lpstr>RT corrections at 3.5 TeV</vt:lpstr>
      <vt:lpstr>Orbit in ramp</vt:lpstr>
      <vt:lpstr>TCLA BLM calibration</vt:lpstr>
      <vt:lpstr>Monday</vt:lpstr>
      <vt:lpstr>Overnight</vt:lpstr>
      <vt:lpstr>Slide 7</vt:lpstr>
      <vt:lpstr>QPS – noisy splice signal</vt:lpstr>
      <vt:lpstr>Squueze</vt:lpstr>
      <vt:lpstr>Squeeze functions</vt:lpstr>
      <vt:lpstr>Slide 11</vt:lpstr>
      <vt:lpstr>Plus</vt:lpstr>
      <vt:lpstr>Program for the week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Ralph Assmann</cp:lastModifiedBy>
  <cp:revision>1657</cp:revision>
  <dcterms:created xsi:type="dcterms:W3CDTF">2010-04-20T07:07:03Z</dcterms:created>
  <dcterms:modified xsi:type="dcterms:W3CDTF">2010-04-20T07:08:00Z</dcterms:modified>
</cp:coreProperties>
</file>