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rels" ContentType="application/vnd.openxmlformats-package.relationships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7" r:id="rId2"/>
    <p:sldId id="264" r:id="rId3"/>
    <p:sldId id="263" r:id="rId4"/>
    <p:sldId id="265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7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Safe Machine Parameters System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B08561-987D-B145-A016-90E5F81A7EBF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5" name="Rectangle 35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50" y="6667500"/>
            <a:ext cx="3629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R Giachino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6421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E8E5321B-5B0B-2644-B899-325EB572D2B9}" type="slidenum">
              <a:rPr lang="en-US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76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031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8" descr="AB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982200" y="7620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4" name="Picture 41" descr="CERNTE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601200" y="2970213"/>
            <a:ext cx="11144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 Unicode MS" charset="0"/>
        <a:buChar char="●"/>
        <a:defRPr sz="24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</a:t>
            </a:r>
            <a:r>
              <a:rPr lang="en-US" dirty="0" smtClean="0"/>
              <a:t>27.3</a:t>
            </a:r>
            <a:r>
              <a:rPr lang="en-US" dirty="0" smtClean="0"/>
              <a:t>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334000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dirty="0" smtClean="0"/>
              <a:t>:</a:t>
            </a:r>
            <a:r>
              <a:rPr lang="en-US" dirty="0" smtClean="0"/>
              <a:t>00</a:t>
            </a:r>
            <a:r>
              <a:rPr lang="en-US" dirty="0" smtClean="0"/>
              <a:t> Vacuum leak in TI2</a:t>
            </a:r>
          </a:p>
          <a:p>
            <a:pPr lvl="1"/>
            <a:r>
              <a:rPr lang="en-US" dirty="0" smtClean="0"/>
              <a:t>bellow </a:t>
            </a:r>
            <a:r>
              <a:rPr lang="en-US" dirty="0" smtClean="0"/>
              <a:t>near TED</a:t>
            </a:r>
            <a:endParaRPr lang="en-US" dirty="0" smtClean="0"/>
          </a:p>
          <a:p>
            <a:r>
              <a:rPr lang="en-US" dirty="0" smtClean="0"/>
              <a:t>8</a:t>
            </a:r>
            <a:r>
              <a:rPr lang="en-US" dirty="0" smtClean="0"/>
              <a:t>:</a:t>
            </a:r>
            <a:r>
              <a:rPr lang="en-US" dirty="0" smtClean="0"/>
              <a:t>45</a:t>
            </a:r>
            <a:r>
              <a:rPr lang="en-US" dirty="0" smtClean="0"/>
              <a:t>: Access </a:t>
            </a:r>
            <a:r>
              <a:rPr lang="en-US" dirty="0" smtClean="0"/>
              <a:t>S45 and 56</a:t>
            </a:r>
            <a:endParaRPr lang="en-US" dirty="0" smtClean="0"/>
          </a:p>
          <a:p>
            <a:pPr lvl="1"/>
            <a:r>
              <a:rPr lang="en-US" dirty="0" smtClean="0"/>
              <a:t>investigate water </a:t>
            </a:r>
            <a:r>
              <a:rPr lang="en-US" dirty="0" smtClean="0"/>
              <a:t>problem in Pt4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cooling of </a:t>
            </a:r>
            <a:r>
              <a:rPr lang="en-US" dirty="0" err="1" smtClean="0"/>
              <a:t>ADT</a:t>
            </a:r>
            <a:r>
              <a:rPr lang="en-US" dirty="0" smtClean="0"/>
              <a:t> amplifier</a:t>
            </a:r>
            <a:endParaRPr lang="en-US" dirty="0" smtClean="0"/>
          </a:p>
          <a:p>
            <a:pPr lvl="1"/>
            <a:r>
              <a:rPr lang="en-US" dirty="0" smtClean="0"/>
              <a:t>fixed later in the morning</a:t>
            </a:r>
          </a:p>
          <a:p>
            <a:r>
              <a:rPr lang="en-US" dirty="0" smtClean="0"/>
              <a:t>10:</a:t>
            </a:r>
            <a:r>
              <a:rPr lang="en-US" dirty="0" smtClean="0"/>
              <a:t>45</a:t>
            </a:r>
            <a:r>
              <a:rPr lang="en-US" dirty="0" smtClean="0"/>
              <a:t>: Leak in TI2 localized</a:t>
            </a:r>
          </a:p>
          <a:p>
            <a:pPr lvl="1"/>
            <a:r>
              <a:rPr lang="en-US" dirty="0" smtClean="0"/>
              <a:t>TED bellow in</a:t>
            </a:r>
            <a:r>
              <a:rPr lang="en-US" dirty="0" smtClean="0"/>
              <a:t> TI2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repair with varnish in TED in position</a:t>
            </a:r>
            <a:endParaRPr lang="en-US" dirty="0" smtClean="0"/>
          </a:p>
          <a:p>
            <a:r>
              <a:rPr lang="en-US" dirty="0" smtClean="0"/>
              <a:t>13:00: Patrol finished of TI2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called </a:t>
            </a:r>
            <a:r>
              <a:rPr lang="en-US" dirty="0" err="1" smtClean="0">
                <a:sym typeface="Wingdings"/>
              </a:rPr>
              <a:t>VAC</a:t>
            </a:r>
            <a:r>
              <a:rPr lang="en-US" dirty="0" smtClean="0">
                <a:sym typeface="Wingdings"/>
              </a:rPr>
              <a:t> Piquet to test leak tightness when the TED is moved out </a:t>
            </a:r>
          </a:p>
          <a:p>
            <a:r>
              <a:rPr lang="en-US" dirty="0" smtClean="0">
                <a:sym typeface="Wingdings"/>
              </a:rPr>
              <a:t>13:</a:t>
            </a:r>
            <a:r>
              <a:rPr lang="en-US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:</a:t>
            </a:r>
            <a:r>
              <a:rPr lang="en-US" dirty="0" smtClean="0">
                <a:sym typeface="Wingdings"/>
              </a:rPr>
              <a:t> Sector 12 </a:t>
            </a:r>
            <a:r>
              <a:rPr lang="en-US" dirty="0" err="1" smtClean="0">
                <a:sym typeface="Wingdings"/>
              </a:rPr>
              <a:t>RB</a:t>
            </a:r>
            <a:r>
              <a:rPr lang="en-US" dirty="0" smtClean="0">
                <a:sym typeface="Wingdings"/>
              </a:rPr>
              <a:t> quench heater is loosing power</a:t>
            </a:r>
          </a:p>
          <a:p>
            <a:pPr lvl="1"/>
            <a:r>
              <a:rPr lang="en-US" dirty="0" smtClean="0">
                <a:sym typeface="Wingdings"/>
              </a:rPr>
              <a:t>required access (exchange of heater power supply)</a:t>
            </a:r>
          </a:p>
          <a:p>
            <a:pPr lvl="1"/>
            <a:r>
              <a:rPr lang="en-US" dirty="0" smtClean="0">
                <a:sym typeface="Wingdings"/>
              </a:rPr>
              <a:t>access started at 15:30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08288" y="906384"/>
            <a:ext cx="8686800" cy="5334000"/>
          </a:xfrm>
        </p:spPr>
        <p:txBody>
          <a:bodyPr/>
          <a:lstStyle/>
          <a:p>
            <a:pPr lvl="0"/>
            <a:r>
              <a:rPr lang="en-US" dirty="0" smtClean="0"/>
              <a:t>TED </a:t>
            </a:r>
            <a:r>
              <a:rPr lang="en-US" dirty="0" smtClean="0"/>
              <a:t>b</a:t>
            </a:r>
            <a:r>
              <a:rPr lang="en-US" dirty="0" smtClean="0"/>
              <a:t>ellow in TI2</a:t>
            </a:r>
          </a:p>
          <a:p>
            <a:pPr lvl="1"/>
            <a:endParaRPr lang="en-US" dirty="0" smtClean="0"/>
          </a:p>
          <a:p>
            <a:pPr lvl="1">
              <a:buFont typeface="Franklin Gothic Medium" charset="0"/>
              <a:buNone/>
            </a:pPr>
            <a:endParaRPr lang="en-US" dirty="0" smtClean="0"/>
          </a:p>
        </p:txBody>
      </p:sp>
      <p:pic>
        <p:nvPicPr>
          <p:cNvPr id="7" name="Picture 6" descr="TED bellow TI2 - S70027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718" y="1417387"/>
            <a:ext cx="6966282" cy="5224713"/>
          </a:xfrm>
          <a:prstGeom prst="rect">
            <a:avLst/>
          </a:prstGeom>
        </p:spPr>
      </p:pic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27.3</a:t>
            </a:r>
            <a:r>
              <a:rPr lang="en-US" dirty="0" smtClean="0"/>
              <a:t>.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2DA489-35B9-7F48-916F-BBC1F9537E10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419600" y="2240547"/>
            <a:ext cx="914400" cy="914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</a:t>
            </a:r>
            <a:r>
              <a:rPr lang="en-US" dirty="0" smtClean="0"/>
              <a:t>27.3</a:t>
            </a:r>
            <a:r>
              <a:rPr lang="en-US" dirty="0" smtClean="0"/>
              <a:t>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334000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13:30</a:t>
            </a:r>
            <a:r>
              <a:rPr lang="en-US" dirty="0" smtClean="0">
                <a:sym typeface="Wingdings"/>
              </a:rPr>
              <a:t>: Synchrotron light </a:t>
            </a:r>
            <a:r>
              <a:rPr lang="en-US" dirty="0" err="1" smtClean="0">
                <a:sym typeface="Wingdings"/>
              </a:rPr>
              <a:t>undulator</a:t>
            </a:r>
            <a:r>
              <a:rPr lang="en-US" dirty="0" smtClean="0">
                <a:sym typeface="Wingdings"/>
              </a:rPr>
              <a:t> fault</a:t>
            </a:r>
          </a:p>
          <a:p>
            <a:pPr lvl="1"/>
            <a:r>
              <a:rPr lang="en-US" dirty="0" smtClean="0">
                <a:sym typeface="Wingdings"/>
              </a:rPr>
              <a:t>could be fixed via remote reset</a:t>
            </a:r>
            <a:r>
              <a:rPr lang="en-US" dirty="0" smtClean="0">
                <a:sym typeface="Wingdings"/>
              </a:rPr>
              <a:t> 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15:</a:t>
            </a:r>
            <a:r>
              <a:rPr lang="en-US" dirty="0" smtClean="0">
                <a:sym typeface="Wingdings"/>
              </a:rPr>
              <a:t>30:</a:t>
            </a:r>
            <a:r>
              <a:rPr lang="en-US" dirty="0" smtClean="0">
                <a:sym typeface="Wingdings"/>
              </a:rPr>
              <a:t> Water cooling problem for energy extraction resistors in IR3 </a:t>
            </a:r>
          </a:p>
          <a:p>
            <a:pPr lvl="1"/>
            <a:r>
              <a:rPr lang="en-US" dirty="0" smtClean="0">
                <a:sym typeface="Wingdings"/>
              </a:rPr>
              <a:t>required access in S23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sym typeface="Wingdings"/>
              </a:rPr>
              <a:t>fixed at 16:30 </a:t>
            </a:r>
            <a:r>
              <a:rPr lang="en-US" dirty="0" smtClean="0">
                <a:sym typeface="Wingdings"/>
              </a:rPr>
              <a:t>(too low water flow)</a:t>
            </a:r>
          </a:p>
          <a:p>
            <a:r>
              <a:rPr lang="en-US" dirty="0" smtClean="0">
                <a:sym typeface="Wingdings"/>
              </a:rPr>
              <a:t>16:</a:t>
            </a:r>
            <a:r>
              <a:rPr lang="en-US" dirty="0" smtClean="0">
                <a:sym typeface="Wingdings"/>
              </a:rPr>
              <a:t>30:</a:t>
            </a:r>
            <a:r>
              <a:rPr lang="en-US" dirty="0" smtClean="0">
                <a:sym typeface="Wingdings"/>
              </a:rPr>
              <a:t> Problem closing </a:t>
            </a:r>
            <a:r>
              <a:rPr lang="en-US" dirty="0" err="1" smtClean="0">
                <a:sym typeface="Wingdings"/>
              </a:rPr>
              <a:t>VAC</a:t>
            </a:r>
            <a:r>
              <a:rPr lang="en-US" dirty="0" smtClean="0">
                <a:sym typeface="Wingdings"/>
              </a:rPr>
              <a:t> valves in Point2</a:t>
            </a:r>
            <a:endParaRPr lang="en-US" dirty="0" smtClean="0"/>
          </a:p>
          <a:p>
            <a:pPr lvl="1"/>
            <a:r>
              <a:rPr lang="en-US" dirty="0" smtClean="0"/>
              <a:t>VVGSH.587.6L2.R</a:t>
            </a:r>
          </a:p>
          <a:p>
            <a:pPr lvl="1"/>
            <a:r>
              <a:rPr lang="en-US" dirty="0" smtClean="0"/>
              <a:t>three </a:t>
            </a:r>
            <a:r>
              <a:rPr lang="en-US" dirty="0" smtClean="0"/>
              <a:t>vacuum sensors are not giving any </a:t>
            </a:r>
            <a:r>
              <a:rPr lang="en-US" dirty="0" smtClean="0"/>
              <a:t>reading; </a:t>
            </a:r>
            <a:r>
              <a:rPr lang="en-US" dirty="0" smtClean="0">
                <a:sym typeface="Wingdings"/>
              </a:rPr>
              <a:t>problem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fixed by 17:00</a:t>
            </a:r>
          </a:p>
          <a:p>
            <a:r>
              <a:rPr lang="en-US" dirty="0" smtClean="0">
                <a:sym typeface="Wingdings"/>
              </a:rPr>
              <a:t>17:</a:t>
            </a:r>
            <a:r>
              <a:rPr lang="en-US" dirty="0" smtClean="0">
                <a:sym typeface="Wingdings"/>
              </a:rPr>
              <a:t>30: Problem</a:t>
            </a:r>
            <a:r>
              <a:rPr lang="en-US" dirty="0" smtClean="0">
                <a:sym typeface="Wingdings"/>
              </a:rPr>
              <a:t> with temperature on current lead for RSD1.34B1 </a:t>
            </a:r>
          </a:p>
          <a:p>
            <a:pPr lvl="1"/>
            <a:r>
              <a:rPr lang="en-US" dirty="0" smtClean="0"/>
              <a:t>required access in tunnel and eventually condemnation of </a:t>
            </a:r>
            <a:r>
              <a:rPr lang="en-US" dirty="0" err="1" smtClean="0"/>
              <a:t>DFBAG</a:t>
            </a:r>
            <a:r>
              <a:rPr lang="en-US" dirty="0" smtClean="0"/>
              <a:t> L4 (launched at 20:30 after the problem could not be solved by Piquet for </a:t>
            </a:r>
            <a:r>
              <a:rPr lang="en-US" dirty="0" err="1" smtClean="0"/>
              <a:t>Cryo</a:t>
            </a:r>
            <a:r>
              <a:rPr lang="en-US" dirty="0" smtClean="0"/>
              <a:t> instrumentation); verified that problem is linked to able connections; </a:t>
            </a:r>
            <a:r>
              <a:rPr lang="en-US" dirty="0" smtClean="0">
                <a:solidFill>
                  <a:srgbClr val="FF0000"/>
                </a:solidFill>
              </a:rPr>
              <a:t>took a long time to find technician who can open connectors (</a:t>
            </a:r>
            <a:r>
              <a:rPr lang="en-US" dirty="0" err="1" smtClean="0">
                <a:solidFill>
                  <a:srgbClr val="FF0000"/>
                </a:solidFill>
              </a:rPr>
              <a:t>Mirko</a:t>
            </a:r>
            <a:r>
              <a:rPr lang="en-US" dirty="0" smtClean="0">
                <a:solidFill>
                  <a:srgbClr val="FF0000"/>
                </a:solidFill>
              </a:rPr>
              <a:t> went in in the end with Markus)!; </a:t>
            </a:r>
            <a:r>
              <a:rPr lang="en-US" dirty="0" smtClean="0">
                <a:solidFill>
                  <a:srgbClr val="008000"/>
                </a:solidFill>
              </a:rPr>
              <a:t>fixed by 00:30 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</a:t>
            </a:r>
            <a:r>
              <a:rPr lang="en-US" dirty="0" smtClean="0"/>
              <a:t>27.3</a:t>
            </a:r>
            <a:r>
              <a:rPr lang="en-US" dirty="0" smtClean="0"/>
              <a:t>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986592"/>
            <a:ext cx="8915400" cy="5334000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17:45: Loss of </a:t>
            </a:r>
            <a:r>
              <a:rPr lang="en-US" dirty="0" err="1" smtClean="0">
                <a:sym typeface="Wingdings"/>
              </a:rPr>
              <a:t>Cryo</a:t>
            </a:r>
            <a:r>
              <a:rPr lang="en-US" dirty="0" smtClean="0">
                <a:sym typeface="Wingdings"/>
              </a:rPr>
              <a:t> OK for RQT13.R5B2 in S56 (fuse to be changed)</a:t>
            </a:r>
          </a:p>
          <a:p>
            <a:pPr lvl="1"/>
            <a:r>
              <a:rPr lang="en-US" dirty="0" smtClean="0"/>
              <a:t>required </a:t>
            </a:r>
            <a:r>
              <a:rPr lang="en-US" dirty="0" smtClean="0"/>
              <a:t>access; </a:t>
            </a:r>
            <a:r>
              <a:rPr lang="en-US" dirty="0" smtClean="0">
                <a:solidFill>
                  <a:srgbClr val="008000"/>
                </a:solidFill>
              </a:rPr>
              <a:t>finished by 20:30</a:t>
            </a:r>
            <a:r>
              <a:rPr lang="en-US" dirty="0" smtClean="0"/>
              <a:t>.</a:t>
            </a:r>
          </a:p>
          <a:p>
            <a:r>
              <a:rPr lang="en-US" dirty="0" smtClean="0">
                <a:sym typeface="Wingdings"/>
              </a:rPr>
              <a:t>18:10: Temperature spikes for the 120 A circuits in S81</a:t>
            </a:r>
          </a:p>
          <a:p>
            <a:pPr lvl="1"/>
            <a:r>
              <a:rPr lang="en-US" dirty="0" smtClean="0">
                <a:sym typeface="Wingdings"/>
              </a:rPr>
              <a:t>orbit corrector next to Q7</a:t>
            </a:r>
          </a:p>
          <a:p>
            <a:pPr lvl="1"/>
            <a:r>
              <a:rPr lang="en-US" dirty="0" smtClean="0"/>
              <a:t>20sec long spikes in temperature readings; interlock will remove </a:t>
            </a:r>
            <a:r>
              <a:rPr lang="en-US" dirty="0" err="1" smtClean="0"/>
              <a:t>Cryo</a:t>
            </a:r>
            <a:r>
              <a:rPr lang="en-US" dirty="0" smtClean="0"/>
              <a:t> OK if temperature exceeds limits by more than 30sec</a:t>
            </a:r>
          </a:p>
          <a:p>
            <a:pPr lvl="1"/>
            <a:r>
              <a:rPr lang="en-US" dirty="0" smtClean="0"/>
              <a:t>loss of </a:t>
            </a:r>
            <a:r>
              <a:rPr lang="en-US" dirty="0" err="1" smtClean="0"/>
              <a:t>Cryo</a:t>
            </a:r>
            <a:r>
              <a:rPr lang="en-US" dirty="0" smtClean="0"/>
              <a:t> OK in S81 at 20:30</a:t>
            </a:r>
          </a:p>
          <a:p>
            <a:pPr lvl="1"/>
            <a:r>
              <a:rPr lang="en-US" dirty="0" smtClean="0">
                <a:sym typeface="Wingdings"/>
              </a:rPr>
              <a:t>launched intervention in shadow of RSD1.34B1 intervention; exchange of electronics card solved the problem;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fixed by 22:20.</a:t>
            </a:r>
          </a:p>
          <a:p>
            <a:r>
              <a:rPr lang="en-US" dirty="0" smtClean="0">
                <a:sym typeface="Wingdings"/>
              </a:rPr>
              <a:t>00:30: all problems finally fixed; closing machine</a:t>
            </a:r>
          </a:p>
          <a:p>
            <a:r>
              <a:rPr lang="en-US" dirty="0" smtClean="0">
                <a:sym typeface="Wingdings"/>
              </a:rPr>
              <a:t>05:00: Beam back in the machine</a:t>
            </a:r>
          </a:p>
          <a:p>
            <a:r>
              <a:rPr lang="en-US" dirty="0" smtClean="0">
                <a:sym typeface="Wingdings"/>
              </a:rPr>
              <a:t>05:30: Problems getting Injection permit from ALICE</a:t>
            </a:r>
          </a:p>
          <a:p>
            <a:r>
              <a:rPr lang="en-US" dirty="0" smtClean="0">
                <a:sym typeface="Wingdings"/>
              </a:rPr>
              <a:t>06:00: Lost patrol box of ATLAS</a:t>
            </a:r>
          </a:p>
          <a:p>
            <a:pPr lvl="1"/>
            <a:r>
              <a:rPr lang="en-US" dirty="0" smtClean="0">
                <a:sym typeface="Wingdings"/>
              </a:rPr>
              <a:t>beam dump and fast abort of RD34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patrol mode;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fixed by 6:30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27.3</a:t>
            </a:r>
            <a:r>
              <a:rPr lang="en-US" dirty="0" smtClean="0"/>
              <a:t>.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28600" y="839544"/>
            <a:ext cx="8686800" cy="5334000"/>
          </a:xfrm>
        </p:spPr>
        <p:txBody>
          <a:bodyPr/>
          <a:lstStyle/>
          <a:p>
            <a:r>
              <a:rPr lang="en-US" dirty="0" smtClean="0"/>
              <a:t>06:30: start pre-cycle</a:t>
            </a:r>
          </a:p>
          <a:p>
            <a:r>
              <a:rPr lang="en-US" dirty="0" smtClean="0"/>
              <a:t>08:30: Dump kicker problem for Beam1</a:t>
            </a:r>
          </a:p>
          <a:p>
            <a:pPr lvl="1"/>
            <a:r>
              <a:rPr lang="en-US" dirty="0" smtClean="0"/>
              <a:t>requires access</a:t>
            </a:r>
          </a:p>
          <a:p>
            <a:pPr lvl="1"/>
            <a:r>
              <a:rPr lang="en-US" dirty="0" smtClean="0"/>
              <a:t>continuing setup for Beam2 while waiting for </a:t>
            </a:r>
            <a:r>
              <a:rPr lang="en-US" dirty="0" err="1" smtClean="0"/>
              <a:t>LBDS</a:t>
            </a:r>
            <a:r>
              <a:rPr lang="en-US" dirty="0" smtClean="0"/>
              <a:t> intervention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Program for today:</a:t>
            </a:r>
            <a:endParaRPr lang="en-US" dirty="0" smtClean="0"/>
          </a:p>
          <a:p>
            <a:pPr lvl="1"/>
            <a:r>
              <a:rPr lang="en-US" dirty="0" smtClean="0"/>
              <a:t>Ramp to 3.5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/>
            <a:r>
              <a:rPr lang="en-US" dirty="0" smtClean="0"/>
              <a:t>Setup of collimators at 3.5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/>
            <a:r>
              <a:rPr lang="en-US" dirty="0" smtClean="0"/>
              <a:t>Setup of </a:t>
            </a:r>
            <a:r>
              <a:rPr lang="en-US" dirty="0" err="1" smtClean="0"/>
              <a:t>TCDQ</a:t>
            </a:r>
            <a:r>
              <a:rPr lang="en-US" dirty="0" smtClean="0"/>
              <a:t> at 3.5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/>
            <a:r>
              <a:rPr lang="en-US" dirty="0" smtClean="0"/>
              <a:t>5 end of fill tests to </a:t>
            </a:r>
            <a:r>
              <a:rPr lang="en-US" dirty="0" smtClean="0"/>
              <a:t>verify</a:t>
            </a:r>
            <a:r>
              <a:rPr lang="en-US" dirty="0" smtClean="0"/>
              <a:t> collimator hierarchy (ca. 4h per fill preparation):</a:t>
            </a:r>
          </a:p>
          <a:p>
            <a:pPr lvl="2"/>
            <a:r>
              <a:rPr lang="en-US" dirty="0" smtClean="0"/>
              <a:t>one fill for horizontal resonance blow up of </a:t>
            </a:r>
            <a:r>
              <a:rPr lang="en-US" dirty="0" smtClean="0"/>
              <a:t>Beam1 and Beam2</a:t>
            </a:r>
          </a:p>
          <a:p>
            <a:pPr lvl="2"/>
            <a:r>
              <a:rPr lang="en-US" dirty="0" smtClean="0"/>
              <a:t>one fill for </a:t>
            </a:r>
            <a:r>
              <a:rPr lang="en-US" dirty="0" smtClean="0"/>
              <a:t>vertical horizontal resonance blow up of Beam1 and </a:t>
            </a:r>
            <a:r>
              <a:rPr lang="en-US" dirty="0" smtClean="0"/>
              <a:t>Beam2</a:t>
            </a:r>
          </a:p>
          <a:p>
            <a:pPr lvl="2"/>
            <a:r>
              <a:rPr lang="en-US" dirty="0" smtClean="0"/>
              <a:t>one fill for momentum (</a:t>
            </a:r>
            <a:r>
              <a:rPr lang="en-US" dirty="0" err="1" smtClean="0"/>
              <a:t>RF</a:t>
            </a:r>
            <a:r>
              <a:rPr lang="en-US" dirty="0" smtClean="0"/>
              <a:t>) change Beam1</a:t>
            </a:r>
          </a:p>
          <a:p>
            <a:pPr lvl="2"/>
            <a:r>
              <a:rPr lang="en-US" dirty="0" smtClean="0"/>
              <a:t>one fill for momentum (</a:t>
            </a:r>
            <a:r>
              <a:rPr lang="en-US" dirty="0" err="1" smtClean="0"/>
              <a:t>RF</a:t>
            </a:r>
            <a:r>
              <a:rPr lang="en-US" dirty="0" smtClean="0"/>
              <a:t>) change Beam2</a:t>
            </a:r>
          </a:p>
          <a:p>
            <a:pPr lvl="2"/>
            <a:r>
              <a:rPr lang="en-US" dirty="0" smtClean="0"/>
              <a:t>one fill with de-bunched beams to simulate asynchronous dump</a:t>
            </a:r>
          </a:p>
          <a:p>
            <a:pPr lvl="1"/>
            <a:endParaRPr lang="en-US" dirty="0" smtClean="0"/>
          </a:p>
          <a:p>
            <a:pPr lvl="1">
              <a:buFont typeface="Franklin Gothic Medium" charset="0"/>
              <a:buNone/>
            </a:pPr>
            <a:endParaRPr lang="en-US" dirty="0" smtClean="0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2DA489-35B9-7F48-916F-BBC1F9537E10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27.3</a:t>
            </a:r>
            <a:r>
              <a:rPr lang="en-US" dirty="0" smtClean="0"/>
              <a:t>.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Still not finished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High intensity beam setup at 450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err="1" smtClean="0"/>
              <a:t>RF</a:t>
            </a:r>
            <a:r>
              <a:rPr lang="en-US" dirty="0" smtClean="0"/>
              <a:t> tuning at 3.5 </a:t>
            </a:r>
            <a:r>
              <a:rPr lang="en-US" dirty="0" err="1" smtClean="0"/>
              <a:t>TeV</a:t>
            </a:r>
            <a:r>
              <a:rPr lang="en-US" smtClean="0"/>
              <a:t>?</a:t>
            </a:r>
          </a:p>
          <a:p>
            <a:pPr lvl="1"/>
            <a:r>
              <a:rPr lang="en-US" dirty="0" smtClean="0"/>
              <a:t>damper studies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0"/>
            <a:r>
              <a:rPr lang="en-US" dirty="0" smtClean="0"/>
              <a:t>Open issues:</a:t>
            </a:r>
          </a:p>
          <a:p>
            <a:pPr lvl="1"/>
            <a:r>
              <a:rPr lang="en-US" dirty="0" smtClean="0"/>
              <a:t>Bellow near TED in TI2</a:t>
            </a:r>
          </a:p>
          <a:p>
            <a:pPr lvl="1"/>
            <a:r>
              <a:rPr lang="en-US" dirty="0" smtClean="0"/>
              <a:t>Instrumentation cable </a:t>
            </a:r>
            <a:r>
              <a:rPr lang="en-US" dirty="0" smtClean="0">
                <a:sym typeface="Wingdings"/>
              </a:rPr>
              <a:t>on current lead for RSD1.34B1 </a:t>
            </a: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 typeface="Franklin Gothic Medium" charset="0"/>
              <a:buNone/>
            </a:pPr>
            <a:endParaRPr lang="en-US" dirty="0" smtClean="0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2DA489-35B9-7F48-916F-BBC1F9537E10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CC00CC"/>
      </a:hlink>
      <a:folHlink>
        <a:srgbClr val="CCCCE6"/>
      </a:folHlink>
    </a:clrScheme>
    <a:fontScheme name="Pix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2705</TotalTime>
  <Words>584</Words>
  <Application>Microsoft Macintosh PowerPoint</Application>
  <PresentationFormat>On-screen Show (4:3)</PresentationFormat>
  <Paragraphs>77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Pixel</vt:lpstr>
      <vt:lpstr>Day 27.3.</vt:lpstr>
      <vt:lpstr>27.3.</vt:lpstr>
      <vt:lpstr>Day 27.3.</vt:lpstr>
      <vt:lpstr>Day 27.3.</vt:lpstr>
      <vt:lpstr>27.3.</vt:lpstr>
      <vt:lpstr>27.3.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27</dc:title>
  <dc:creator>Oliver Bruning</dc:creator>
  <cp:lastModifiedBy>Oliver Bruning</cp:lastModifiedBy>
  <cp:revision>62</cp:revision>
  <dcterms:created xsi:type="dcterms:W3CDTF">2010-03-27T12:43:38Z</dcterms:created>
  <dcterms:modified xsi:type="dcterms:W3CDTF">2010-03-28T07:57:42Z</dcterms:modified>
</cp:coreProperties>
</file>