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63" r:id="rId3"/>
    <p:sldId id="264" r:id="rId4"/>
    <p:sldId id="266" r:id="rId5"/>
    <p:sldId id="265" r:id="rId6"/>
    <p:sldId id="267" r:id="rId7"/>
    <p:sldId id="274" r:id="rId8"/>
    <p:sldId id="270" r:id="rId9"/>
    <p:sldId id="269" r:id="rId10"/>
    <p:sldId id="268" r:id="rId11"/>
    <p:sldId id="272" r:id="rId12"/>
    <p:sldId id="273" r:id="rId13"/>
    <p:sldId id="275" r:id="rId14"/>
    <p:sldId id="271" r:id="rId15"/>
    <p:sldId id="26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/>
              <a:t>8:45 pre-cycle all sectors</a:t>
            </a:r>
          </a:p>
          <a:p>
            <a:pPr lvl="1"/>
            <a:r>
              <a:rPr lang="en-US" dirty="0" smtClean="0"/>
              <a:t>10am: trip of sector 78 (</a:t>
            </a:r>
            <a:r>
              <a:rPr lang="en-US" dirty="0" err="1" smtClean="0"/>
              <a:t>Cryo</a:t>
            </a:r>
            <a:r>
              <a:rPr lang="en-US" dirty="0" smtClean="0"/>
              <a:t> loss left of IP8)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need to pre-cycle again MS</a:t>
            </a:r>
            <a:endParaRPr lang="en-US" dirty="0" smtClean="0"/>
          </a:p>
          <a:p>
            <a:r>
              <a:rPr lang="en-US" dirty="0" smtClean="0"/>
              <a:t>11:30: end of pre-cycle in S78; beams back in </a:t>
            </a:r>
            <a:r>
              <a:rPr lang="en-US" dirty="0" err="1" smtClean="0"/>
              <a:t>LHC</a:t>
            </a:r>
            <a:endParaRPr lang="en-US" dirty="0" smtClean="0"/>
          </a:p>
          <a:p>
            <a:pPr lvl="1"/>
            <a:r>
              <a:rPr lang="en-US" dirty="0" smtClean="0"/>
              <a:t>beam adjustments (tune, orbit, </a:t>
            </a:r>
            <a:r>
              <a:rPr lang="en-US" dirty="0" err="1" smtClean="0"/>
              <a:t>Q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minor problems loading ramp table (</a:t>
            </a:r>
            <a:r>
              <a:rPr lang="en-US" dirty="0" err="1" smtClean="0"/>
              <a:t>QTD</a:t>
            </a:r>
            <a:r>
              <a:rPr lang="en-US" dirty="0" smtClean="0"/>
              <a:t> and </a:t>
            </a:r>
            <a:r>
              <a:rPr lang="en-US" dirty="0" err="1" smtClean="0"/>
              <a:t>QTF</a:t>
            </a:r>
            <a:r>
              <a:rPr lang="en-US" dirty="0" smtClean="0"/>
              <a:t> settings)</a:t>
            </a:r>
          </a:p>
          <a:p>
            <a:r>
              <a:rPr lang="en-US" dirty="0" smtClean="0"/>
              <a:t>13:30: start ramp</a:t>
            </a:r>
          </a:p>
          <a:p>
            <a:pPr lvl="1"/>
            <a:r>
              <a:rPr lang="en-US" dirty="0" smtClean="0"/>
              <a:t>left accidentally </a:t>
            </a:r>
            <a:r>
              <a:rPr lang="en-US" dirty="0" err="1" smtClean="0"/>
              <a:t>TDI</a:t>
            </a:r>
            <a:r>
              <a:rPr lang="en-US" dirty="0" smtClean="0"/>
              <a:t> and </a:t>
            </a:r>
            <a:r>
              <a:rPr lang="en-US" dirty="0" err="1" smtClean="0"/>
              <a:t>TCLIs</a:t>
            </a:r>
            <a:r>
              <a:rPr lang="en-US" dirty="0" smtClean="0"/>
              <a:t> in during ramp. Still very good lifetime (70h to 100h) and no losses during ramp</a:t>
            </a:r>
          </a:p>
          <a:p>
            <a:r>
              <a:rPr lang="en-US" dirty="0" smtClean="0"/>
              <a:t>14:30: end of ramp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measurement of orbit,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’</a:t>
            </a:r>
          </a:p>
          <a:p>
            <a:pPr lvl="1"/>
            <a:r>
              <a:rPr lang="en-US" dirty="0" smtClean="0">
                <a:sym typeface="Wingdings"/>
              </a:rPr>
              <a:t>orbit correction and IP steering &amp; collapse of separation bumps</a:t>
            </a:r>
          </a:p>
          <a:p>
            <a:r>
              <a:rPr lang="en-US" dirty="0" smtClean="0">
                <a:sym typeface="Wingdings"/>
              </a:rPr>
              <a:t>15:30: Start of collimation setup at 3.5 </a:t>
            </a:r>
            <a:r>
              <a:rPr lang="en-US" dirty="0" err="1" smtClean="0">
                <a:sym typeface="Wingdings"/>
              </a:rPr>
              <a:t>TeV</a:t>
            </a:r>
            <a:endParaRPr lang="en-US" dirty="0" smtClean="0">
              <a:sym typeface="Wingdings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Beta-beat Beam1: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3232029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80" y="1495492"/>
            <a:ext cx="6850230" cy="51466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Injection of 10 bunches: Beam lifetime 100 hours!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3240308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89" y="1326279"/>
            <a:ext cx="6149475" cy="50833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 on dump: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3240324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79" y="1291442"/>
            <a:ext cx="6911641" cy="51501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 on dump at 2 </a:t>
            </a:r>
            <a:r>
              <a:rPr lang="en-US" dirty="0" err="1" smtClean="0"/>
              <a:t>TeV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LBDS-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50" y="1383212"/>
            <a:ext cx="5879850" cy="5166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53432"/>
            <a:ext cx="8915400" cy="5334000"/>
          </a:xfrm>
        </p:spPr>
        <p:txBody>
          <a:bodyPr/>
          <a:lstStyle/>
          <a:p>
            <a:r>
              <a:rPr lang="en-US" dirty="0" smtClean="0"/>
              <a:t>21:00: In parallel to </a:t>
            </a:r>
            <a:r>
              <a:rPr lang="en-US" dirty="0" err="1" smtClean="0"/>
              <a:t>LBDS</a:t>
            </a:r>
            <a:r>
              <a:rPr lang="en-US" dirty="0" smtClean="0"/>
              <a:t> studies </a:t>
            </a:r>
            <a:r>
              <a:rPr lang="en-US" dirty="0" err="1" smtClean="0"/>
              <a:t>RF</a:t>
            </a:r>
            <a:r>
              <a:rPr lang="en-US" dirty="0" smtClean="0"/>
              <a:t> adjustments </a:t>
            </a:r>
          </a:p>
          <a:p>
            <a:pPr lvl="1"/>
            <a:r>
              <a:rPr lang="en-US" dirty="0" smtClean="0"/>
              <a:t>Problem with </a:t>
            </a:r>
            <a:r>
              <a:rPr lang="en-US" dirty="0" err="1" smtClean="0"/>
              <a:t>RF</a:t>
            </a:r>
            <a:r>
              <a:rPr lang="en-US" dirty="0" smtClean="0"/>
              <a:t> cogging for Beam2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requires intervention in SR4</a:t>
            </a:r>
          </a:p>
          <a:p>
            <a:endParaRPr lang="en-US" dirty="0" smtClean="0"/>
          </a:p>
          <a:p>
            <a:r>
              <a:rPr lang="en-US" dirty="0" smtClean="0"/>
              <a:t>04:30: start ramp for 2 </a:t>
            </a:r>
            <a:r>
              <a:rPr lang="en-US" dirty="0" err="1" smtClean="0"/>
              <a:t>TeV</a:t>
            </a:r>
            <a:r>
              <a:rPr lang="en-US" dirty="0" smtClean="0"/>
              <a:t> dump</a:t>
            </a:r>
          </a:p>
          <a:p>
            <a:r>
              <a:rPr lang="en-US" dirty="0" smtClean="0"/>
              <a:t>05:50: ramp down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24.3.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Tentative program:</a:t>
            </a:r>
          </a:p>
          <a:p>
            <a:pPr lvl="1"/>
            <a:r>
              <a:rPr lang="en-US" dirty="0" smtClean="0"/>
              <a:t>Ramp to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Orbit and optics measurements</a:t>
            </a:r>
          </a:p>
          <a:p>
            <a:pPr lvl="1"/>
            <a:r>
              <a:rPr lang="en-US" dirty="0" smtClean="0"/>
              <a:t>Collimation check and set up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err="1" smtClean="0"/>
              <a:t>LBDS</a:t>
            </a:r>
            <a:r>
              <a:rPr lang="en-US" dirty="0" smtClean="0"/>
              <a:t> set-up (at 3.5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Still not finished: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tuning</a:t>
            </a:r>
          </a:p>
          <a:p>
            <a:pPr lvl="1"/>
            <a:r>
              <a:rPr lang="en-US" dirty="0" smtClean="0"/>
              <a:t>feedback studies</a:t>
            </a:r>
          </a:p>
          <a:p>
            <a:pPr lvl="1"/>
            <a:r>
              <a:rPr lang="en-US" dirty="0" smtClean="0"/>
              <a:t>damper studies</a:t>
            </a:r>
          </a:p>
          <a:p>
            <a:pPr lvl="1"/>
            <a:endParaRPr lang="en-US" dirty="0" smtClean="0"/>
          </a:p>
          <a:p>
            <a:pPr lvl="1">
              <a:buFont typeface="Franklin Gothic Medium" charset="0"/>
              <a:buNone/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24.3.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Open Issues:</a:t>
            </a:r>
          </a:p>
          <a:p>
            <a:pPr lvl="1"/>
            <a:r>
              <a:rPr lang="en-US" dirty="0" smtClean="0"/>
              <a:t>Klystron in Pt4</a:t>
            </a:r>
          </a:p>
          <a:p>
            <a:pPr lvl="1"/>
            <a:r>
              <a:rPr lang="en-US" dirty="0" smtClean="0"/>
              <a:t>BI needs access for synchrotron light monitor</a:t>
            </a:r>
          </a:p>
          <a:p>
            <a:pPr lvl="1"/>
            <a:r>
              <a:rPr lang="en-US" dirty="0" smtClean="0"/>
              <a:t>RCBH22L2 B2 still requires intervention for PC communication</a:t>
            </a:r>
          </a:p>
          <a:p>
            <a:pPr lvl="1"/>
            <a:r>
              <a:rPr lang="en-US" dirty="0" smtClean="0"/>
              <a:t>RCBH19.L3B2, RCBV19.L3B1 (problem with the </a:t>
            </a:r>
            <a:r>
              <a:rPr lang="en-US" dirty="0" err="1" smtClean="0"/>
              <a:t>cryo</a:t>
            </a:r>
            <a:r>
              <a:rPr lang="en-US" dirty="0" smtClean="0"/>
              <a:t>-valve control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instability of the </a:t>
            </a:r>
            <a:r>
              <a:rPr lang="en-US" dirty="0" err="1" smtClean="0"/>
              <a:t>QPS</a:t>
            </a:r>
            <a:r>
              <a:rPr lang="en-US" smtClean="0"/>
              <a:t> controllers for RQT12.L5B1,RQTL11.L5B1/B2</a:t>
            </a:r>
          </a:p>
          <a:p>
            <a:pPr lvl="1"/>
            <a:endParaRPr lang="en-US" dirty="0" smtClean="0"/>
          </a:p>
          <a:p>
            <a:pPr lvl="1">
              <a:buFont typeface="Franklin Gothic Medium" charset="0"/>
              <a:buNone/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 at 3.5 </a:t>
            </a:r>
            <a:r>
              <a:rPr lang="en-US" dirty="0" err="1" smtClean="0"/>
              <a:t>TeV</a:t>
            </a:r>
            <a:r>
              <a:rPr lang="en-US" dirty="0" smtClean="0"/>
              <a:t>: difference between 450 </a:t>
            </a:r>
            <a:r>
              <a:rPr lang="en-US" dirty="0" err="1" smtClean="0"/>
              <a:t>GeV</a:t>
            </a:r>
            <a:r>
              <a:rPr lang="en-US" dirty="0" smtClean="0"/>
              <a:t> and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Beam separation on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3231541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5320"/>
            <a:ext cx="9144001" cy="3657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 at 3.5 </a:t>
            </a:r>
            <a:r>
              <a:rPr lang="en-US" dirty="0" err="1" smtClean="0"/>
              <a:t>TeV</a:t>
            </a:r>
            <a:r>
              <a:rPr lang="en-US" dirty="0" smtClean="0"/>
              <a:t>: </a:t>
            </a:r>
            <a:r>
              <a:rPr lang="en-US" dirty="0" err="1" smtClean="0"/>
              <a:t>IR</a:t>
            </a:r>
            <a:r>
              <a:rPr lang="en-US" dirty="0" smtClean="0"/>
              <a:t> steering</a:t>
            </a:r>
          </a:p>
          <a:p>
            <a:pPr lvl="1"/>
            <a:r>
              <a:rPr lang="en-US" dirty="0" smtClean="0"/>
              <a:t>IR5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323151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75" y="1822366"/>
            <a:ext cx="4923225" cy="4340476"/>
          </a:xfrm>
          <a:prstGeom prst="rect">
            <a:avLst/>
          </a:prstGeom>
        </p:spPr>
      </p:pic>
      <p:pic>
        <p:nvPicPr>
          <p:cNvPr id="8" name="Picture 7" descr="201003231510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" y="1835734"/>
            <a:ext cx="4338915" cy="457843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Collimation setup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Intermediate collimation setup summary (2.5h of beam at 3.5 </a:t>
            </a:r>
            <a:r>
              <a:rPr lang="en-US" dirty="0" err="1" smtClean="0"/>
              <a:t>TeV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Golden orbit defined before collimation setup.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Emittance</a:t>
            </a:r>
            <a:r>
              <a:rPr lang="en-US" dirty="0" smtClean="0"/>
              <a:t> lower than nominal.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Had to close primary collimators to 4-5 nominal sigma (2mm) to see halo and define a halo edge.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Beam 1: 10 collimators out of 37 set up for 3.5 </a:t>
            </a:r>
            <a:r>
              <a:rPr lang="en-US" dirty="0" err="1" smtClean="0"/>
              <a:t>TeV</a:t>
            </a:r>
            <a:r>
              <a:rPr lang="en-US" dirty="0" smtClean="0"/>
              <a:t> beam.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Beam 2: 5 collimators out of 37 set up for 3.5 </a:t>
            </a:r>
            <a:r>
              <a:rPr lang="en-US" dirty="0" err="1" smtClean="0"/>
              <a:t>TeV</a:t>
            </a:r>
            <a:r>
              <a:rPr lang="en-US" dirty="0" smtClean="0"/>
              <a:t> beam.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Collimation setup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smaller than nominal beam sizes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Picture 7" descr="Beam1-WS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07" y="1931476"/>
            <a:ext cx="6461138" cy="45227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/>
              <a:t>18:20 Beam dumped by ATLAS </a:t>
            </a:r>
            <a:r>
              <a:rPr lang="en-US" dirty="0" err="1" smtClean="0"/>
              <a:t>BCM</a:t>
            </a:r>
            <a:endParaRPr lang="en-US" dirty="0" smtClean="0"/>
          </a:p>
          <a:p>
            <a:pPr lvl="1"/>
            <a:r>
              <a:rPr lang="en-US" dirty="0" smtClean="0"/>
              <a:t>pre-cycle machine to prepare for new fill</a:t>
            </a:r>
          </a:p>
          <a:p>
            <a:pPr lvl="1"/>
            <a:r>
              <a:rPr lang="en-US" dirty="0" smtClean="0"/>
              <a:t>machine </a:t>
            </a:r>
            <a:r>
              <a:rPr lang="en-US" dirty="0" err="1" smtClean="0"/>
              <a:t>BLMs</a:t>
            </a:r>
            <a:r>
              <a:rPr lang="en-US" dirty="0" smtClean="0"/>
              <a:t> only small minuscule losses (&lt; 1% quench level </a:t>
            </a:r>
            <a:r>
              <a:rPr lang="en-US" dirty="0" err="1" smtClean="0"/>
              <a:t>thres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20:00: ready for beam</a:t>
            </a:r>
          </a:p>
          <a:p>
            <a:pPr lvl="1"/>
            <a:r>
              <a:rPr lang="en-US" dirty="0" smtClean="0"/>
              <a:t>beam adjustments (tune, orbit, </a:t>
            </a:r>
            <a:r>
              <a:rPr lang="en-US" dirty="0" err="1" smtClean="0"/>
              <a:t>Q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wire scans &amp; beta beat measurements</a:t>
            </a:r>
          </a:p>
          <a:p>
            <a:r>
              <a:rPr lang="en-US" dirty="0" smtClean="0"/>
              <a:t>20:30: start </a:t>
            </a:r>
            <a:r>
              <a:rPr lang="en-US" dirty="0" err="1" smtClean="0"/>
              <a:t>LBDS</a:t>
            </a:r>
            <a:r>
              <a:rPr lang="en-US" dirty="0" smtClean="0"/>
              <a:t> setup at 450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Beam2 injected into wrong bucket: Piquet suspects timing system</a:t>
            </a:r>
          </a:p>
          <a:p>
            <a:pPr lvl="1"/>
            <a:r>
              <a:rPr lang="en-US" dirty="0" smtClean="0"/>
              <a:t>re-synchronization with </a:t>
            </a:r>
            <a:r>
              <a:rPr lang="en-US" dirty="0" err="1" smtClean="0"/>
              <a:t>SPS</a:t>
            </a:r>
            <a:r>
              <a:rPr lang="en-US" dirty="0" smtClean="0"/>
              <a:t> solves the problem</a:t>
            </a:r>
          </a:p>
          <a:p>
            <a:pPr lvl="1"/>
            <a:r>
              <a:rPr lang="en-US" dirty="0" smtClean="0"/>
              <a:t>some problems with ‘inject &amp; dump’ mode at around midnight</a:t>
            </a:r>
          </a:p>
          <a:p>
            <a:pPr lvl="1"/>
            <a:r>
              <a:rPr lang="en-US" dirty="0" smtClean="0"/>
              <a:t>injection of 10 bunches</a:t>
            </a:r>
          </a:p>
          <a:p>
            <a:pPr lvl="1"/>
            <a:r>
              <a:rPr lang="en-US" dirty="0" smtClean="0"/>
              <a:t>beam dump at intermediate energy: 2 </a:t>
            </a:r>
            <a:r>
              <a:rPr lang="en-US" dirty="0" err="1" smtClean="0"/>
              <a:t>TeV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r>
              <a:rPr lang="en-US" dirty="0" smtClean="0"/>
              <a:t>Summary </a:t>
            </a:r>
            <a:r>
              <a:rPr lang="en-US" dirty="0" err="1" smtClean="0"/>
              <a:t>LBDS</a:t>
            </a:r>
            <a:r>
              <a:rPr lang="en-US" dirty="0" smtClean="0"/>
              <a:t> studies:</a:t>
            </a:r>
          </a:p>
          <a:p>
            <a:pPr lvl="1"/>
            <a:r>
              <a:rPr lang="en-US" dirty="0" smtClean="0"/>
              <a:t>14 out of 15 </a:t>
            </a:r>
            <a:r>
              <a:rPr lang="en-US" dirty="0" err="1" smtClean="0"/>
              <a:t>MKD</a:t>
            </a:r>
            <a:r>
              <a:rPr lang="en-US" dirty="0" smtClean="0"/>
              <a:t> kickers checked for B1 and B2</a:t>
            </a:r>
          </a:p>
          <a:p>
            <a:pPr lvl="1"/>
            <a:r>
              <a:rPr lang="en-US" dirty="0" smtClean="0"/>
              <a:t>Beam centering in extraction channel checked for B1 and B2 </a:t>
            </a:r>
          </a:p>
          <a:p>
            <a:pPr lvl="1"/>
            <a:r>
              <a:rPr lang="en-US" dirty="0" smtClean="0"/>
              <a:t>Extraction with 15 </a:t>
            </a:r>
            <a:r>
              <a:rPr lang="en-US" dirty="0" err="1" smtClean="0"/>
              <a:t>MKD</a:t>
            </a:r>
            <a:r>
              <a:rPr lang="en-US" dirty="0" smtClean="0"/>
              <a:t> corrector knob not clean - to be checked</a:t>
            </a:r>
          </a:p>
          <a:p>
            <a:pPr lvl="1"/>
            <a:r>
              <a:rPr lang="en-US" dirty="0" smtClean="0"/>
              <a:t>Measured beta functions at P6 elements - </a:t>
            </a:r>
            <a:r>
              <a:rPr lang="en-US" dirty="0" err="1" smtClean="0"/>
              <a:t>H</a:t>
            </a:r>
            <a:r>
              <a:rPr lang="en-US" dirty="0" smtClean="0"/>
              <a:t> betas at </a:t>
            </a:r>
            <a:r>
              <a:rPr lang="en-US" dirty="0" err="1" smtClean="0"/>
              <a:t>TCDQ</a:t>
            </a:r>
            <a:r>
              <a:rPr lang="en-US" dirty="0" smtClean="0"/>
              <a:t> for B1 are significantly larger than for B2.</a:t>
            </a:r>
          </a:p>
          <a:p>
            <a:pPr lvl="1"/>
            <a:r>
              <a:rPr lang="en-US" dirty="0" smtClean="0"/>
              <a:t>Interlock </a:t>
            </a:r>
            <a:r>
              <a:rPr lang="en-US" dirty="0" err="1" smtClean="0"/>
              <a:t>BPMs</a:t>
            </a:r>
            <a:r>
              <a:rPr lang="en-US" dirty="0" smtClean="0"/>
              <a:t> in P6 set to +/-3.6 mm around golden orbit for B1 and B2. Should be recheck for higher bunch intensity. </a:t>
            </a:r>
          </a:p>
          <a:p>
            <a:pPr lvl="1"/>
            <a:r>
              <a:rPr lang="en-US" dirty="0" smtClean="0"/>
              <a:t>Injected 10 bunches into B1 and B2 for total intensity of about 2-3e10 per beam, to check </a:t>
            </a:r>
            <a:r>
              <a:rPr lang="en-US" dirty="0" err="1" smtClean="0"/>
              <a:t>MKB</a:t>
            </a:r>
            <a:r>
              <a:rPr lang="en-US" dirty="0" smtClean="0"/>
              <a:t> kicker sweep. Both beam lifetimes very good.</a:t>
            </a:r>
          </a:p>
          <a:p>
            <a:pPr lvl="1"/>
            <a:r>
              <a:rPr lang="en-US" dirty="0" smtClean="0"/>
              <a:t>Dumped both </a:t>
            </a:r>
            <a:r>
              <a:rPr lang="en-US" dirty="0" err="1" smtClean="0"/>
              <a:t>multibunch</a:t>
            </a:r>
            <a:r>
              <a:rPr lang="en-US" dirty="0" smtClean="0"/>
              <a:t> beams with operator switch to get PM data. Beams dumped with no detectable losses in the ring or in the dump lines. Sweep pattern looks good.</a:t>
            </a:r>
          </a:p>
          <a:p>
            <a:pPr lvl="1"/>
            <a:r>
              <a:rPr lang="en-US" dirty="0" smtClean="0"/>
              <a:t>Beam dump at intermediate energy: 2 </a:t>
            </a:r>
            <a:r>
              <a:rPr lang="en-US" dirty="0" err="1" smtClean="0"/>
              <a:t>TeV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Beam2 </a:t>
            </a:r>
            <a:r>
              <a:rPr lang="en-US" dirty="0" err="1" smtClean="0"/>
              <a:t>RF</a:t>
            </a:r>
            <a:r>
              <a:rPr lang="en-US" dirty="0" smtClean="0"/>
              <a:t> bucket: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3232055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89" y="1357005"/>
            <a:ext cx="5885032" cy="52182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866280"/>
            <a:ext cx="8915400" cy="5334000"/>
          </a:xfrm>
        </p:spPr>
        <p:txBody>
          <a:bodyPr/>
          <a:lstStyle/>
          <a:p>
            <a:r>
              <a:rPr lang="en-US" dirty="0" smtClean="0"/>
              <a:t>Wire scanner Beam2:</a:t>
            </a:r>
          </a:p>
          <a:p>
            <a:pPr lvl="8">
              <a:buNone/>
            </a:pPr>
            <a:r>
              <a:rPr lang="en-US" dirty="0" smtClean="0"/>
              <a:t>			</a:t>
            </a:r>
            <a:r>
              <a:rPr lang="en-US" dirty="0" err="1" smtClean="0"/>
              <a:t>H</a:t>
            </a:r>
            <a:r>
              <a:rPr lang="en-US" dirty="0" smtClean="0"/>
              <a:t> = 1.5</a:t>
            </a:r>
          </a:p>
          <a:p>
            <a:pPr lvl="8">
              <a:buNone/>
            </a:pPr>
            <a:r>
              <a:rPr lang="en-US" dirty="0" smtClean="0"/>
              <a:t> 			</a:t>
            </a:r>
            <a:r>
              <a:rPr lang="en-US" dirty="0" err="1" smtClean="0"/>
              <a:t>V</a:t>
            </a:r>
            <a:r>
              <a:rPr lang="en-US" dirty="0" smtClean="0"/>
              <a:t> = 1.0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Beam1_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65794"/>
            <a:ext cx="4949992" cy="3454683"/>
          </a:xfrm>
          <a:prstGeom prst="rect">
            <a:avLst/>
          </a:prstGeom>
        </p:spPr>
      </p:pic>
      <p:pic>
        <p:nvPicPr>
          <p:cNvPr id="7" name="Picture 6" descr="Beam1_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4" y="1461088"/>
            <a:ext cx="5070382" cy="353870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755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Day 23.3.</vt:lpstr>
      <vt:lpstr>23.3.</vt:lpstr>
      <vt:lpstr>23.3.</vt:lpstr>
      <vt:lpstr>23.3.</vt:lpstr>
      <vt:lpstr>23.3</vt:lpstr>
      <vt:lpstr>23.3.</vt:lpstr>
      <vt:lpstr>Night 23.3.</vt:lpstr>
      <vt:lpstr>23.3.</vt:lpstr>
      <vt:lpstr>23.3.</vt:lpstr>
      <vt:lpstr>23.3.</vt:lpstr>
      <vt:lpstr>23.3.</vt:lpstr>
      <vt:lpstr>23.3.</vt:lpstr>
      <vt:lpstr>23.3.</vt:lpstr>
      <vt:lpstr>23.3.</vt:lpstr>
      <vt:lpstr>24.3.</vt:lpstr>
      <vt:lpstr>24.3.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35</cp:revision>
  <dcterms:created xsi:type="dcterms:W3CDTF">2010-03-24T08:41:00Z</dcterms:created>
  <dcterms:modified xsi:type="dcterms:W3CDTF">2010-03-24T08:41:14Z</dcterms:modified>
</cp:coreProperties>
</file>