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796" r:id="rId2"/>
    <p:sldId id="797" r:id="rId3"/>
    <p:sldId id="798" r:id="rId4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08000"/>
    <a:srgbClr val="99FF99"/>
    <a:srgbClr val="FF0000"/>
    <a:srgbClr val="0000FF"/>
    <a:srgbClr val="FFCCCC"/>
    <a:srgbClr val="9FCAFF"/>
    <a:srgbClr val="DDDDDD"/>
    <a:srgbClr val="99FFCC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2998" autoAdjust="0"/>
    <p:restoredTop sz="95262" autoAdjust="0"/>
  </p:normalViewPr>
  <p:slideViewPr>
    <p:cSldViewPr>
      <p:cViewPr>
        <p:scale>
          <a:sx n="100" d="100"/>
          <a:sy n="100" d="100"/>
        </p:scale>
        <p:origin x="-696" y="-19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12/8/09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18-11-09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plans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plans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18-11-09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plans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18-11-09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18-11-09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plans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18-11-09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18-11-09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plans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plans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18-11-09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plans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18-11-09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18-11-09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plans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18-11-09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plans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18-11-09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plans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18-11-09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18-11-09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18-11-09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plans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18-11-09</a:t>
            </a:r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08-12-09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7964" y="914400"/>
            <a:ext cx="8456161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-</a:t>
            </a:r>
            <a:r>
              <a:rPr lang="en-US" dirty="0" err="1" smtClean="0"/>
              <a:t>Cryo</a:t>
            </a:r>
            <a:r>
              <a:rPr lang="en-US" dirty="0" smtClean="0"/>
              <a:t> down in sector 34: access most of the day </a:t>
            </a:r>
          </a:p>
          <a:p>
            <a:pPr algn="l"/>
            <a:r>
              <a:rPr lang="en-US" dirty="0" smtClean="0"/>
              <a:t> (problems with access in </a:t>
            </a:r>
            <a:r>
              <a:rPr lang="en-US" dirty="0" err="1" smtClean="0"/>
              <a:t>LHCb</a:t>
            </a:r>
            <a:r>
              <a:rPr lang="en-US" dirty="0" smtClean="0"/>
              <a:t> – key distribution)</a:t>
            </a:r>
          </a:p>
          <a:p>
            <a:pPr algn="l"/>
            <a:r>
              <a:rPr lang="en-US" dirty="0" smtClean="0"/>
              <a:t>-19:15: start ramp down of Alice magnet and ramp of </a:t>
            </a:r>
            <a:r>
              <a:rPr lang="en-US" dirty="0" err="1" smtClean="0"/>
              <a:t>LHCb</a:t>
            </a:r>
            <a:r>
              <a:rPr lang="en-US" dirty="0" smtClean="0"/>
              <a:t> spectrometer</a:t>
            </a:r>
          </a:p>
          <a:p>
            <a:pPr algn="l"/>
            <a:r>
              <a:rPr lang="en-US" dirty="0" smtClean="0"/>
              <a:t>  magnet to positive polarity.</a:t>
            </a:r>
          </a:p>
          <a:p>
            <a:pPr algn="l"/>
            <a:r>
              <a:rPr lang="en-US" dirty="0" smtClean="0"/>
              <a:t>-20:37: switch off ALICE Solenoid and switch to negative polarity</a:t>
            </a:r>
          </a:p>
          <a:p>
            <a:pPr algn="l"/>
            <a:r>
              <a:rPr lang="en-US" dirty="0" smtClean="0"/>
              <a:t>-21:00: </a:t>
            </a:r>
            <a:r>
              <a:rPr lang="en-US" dirty="0" err="1" smtClean="0"/>
              <a:t>Cryo</a:t>
            </a:r>
            <a:r>
              <a:rPr lang="en-US" dirty="0" smtClean="0"/>
              <a:t> conditions back</a:t>
            </a:r>
          </a:p>
          <a:p>
            <a:pPr algn="l"/>
            <a:r>
              <a:rPr lang="en-US" dirty="0" smtClean="0"/>
              <a:t>-22:00: recovering collimator settings</a:t>
            </a:r>
          </a:p>
          <a:p>
            <a:pPr algn="l"/>
            <a:r>
              <a:rPr lang="en-US" dirty="0" smtClean="0"/>
              <a:t>-22:30:RF ready with 5 </a:t>
            </a:r>
            <a:r>
              <a:rPr lang="en-US" dirty="0" err="1" smtClean="0"/>
              <a:t>RF</a:t>
            </a:r>
            <a:r>
              <a:rPr lang="en-US" dirty="0" smtClean="0"/>
              <a:t> cavities running</a:t>
            </a:r>
          </a:p>
          <a:p>
            <a:pPr algn="l"/>
            <a:r>
              <a:rPr lang="en-US" dirty="0" smtClean="0"/>
              <a:t>-23:30: pre-cycle</a:t>
            </a:r>
          </a:p>
          <a:p>
            <a:pPr algn="l"/>
            <a:r>
              <a:rPr lang="en-US" dirty="0" smtClean="0"/>
              <a:t>-02:00 Stable beams in the machine after some problems with controls</a:t>
            </a:r>
          </a:p>
          <a:p>
            <a:pPr algn="l"/>
            <a:r>
              <a:rPr lang="en-US" dirty="0" smtClean="0"/>
              <a:t> (</a:t>
            </a:r>
            <a:r>
              <a:rPr lang="en-US" dirty="0" err="1" smtClean="0"/>
              <a:t>FESA</a:t>
            </a:r>
            <a:r>
              <a:rPr lang="en-US" dirty="0" smtClean="0"/>
              <a:t> restart on all </a:t>
            </a:r>
            <a:r>
              <a:rPr lang="en-US" dirty="0" err="1" smtClean="0"/>
              <a:t>BPM</a:t>
            </a:r>
            <a:r>
              <a:rPr lang="en-US" dirty="0" smtClean="0"/>
              <a:t> crates)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Summary of 7.12.2009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dirty="0" smtClean="0"/>
              <a:t>7.12.2009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08-12-09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7964" y="914400"/>
            <a:ext cx="8068810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-3:45: discovering that bunches are in wrong </a:t>
            </a:r>
            <a:r>
              <a:rPr lang="en-US" dirty="0" err="1" smtClean="0"/>
              <a:t>RF</a:t>
            </a:r>
            <a:r>
              <a:rPr lang="en-US" dirty="0" smtClean="0"/>
              <a:t> buckets but continue</a:t>
            </a:r>
          </a:p>
          <a:p>
            <a:pPr algn="l"/>
            <a:r>
              <a:rPr lang="en-US" dirty="0" smtClean="0"/>
              <a:t>           with stable beam run</a:t>
            </a:r>
          </a:p>
          <a:p>
            <a:pPr algn="l"/>
            <a:r>
              <a:rPr lang="en-US" dirty="0" smtClean="0"/>
              <a:t>-06:15: prepare to dump the beams</a:t>
            </a:r>
          </a:p>
          <a:p>
            <a:pPr algn="l"/>
            <a:r>
              <a:rPr lang="en-US" dirty="0" smtClean="0"/>
              <a:t> 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Summary of 7.12.2009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dirty="0" smtClean="0"/>
              <a:t>8.12.2009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08-12-09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7964" y="914400"/>
            <a:ext cx="484639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-investigation of noise on damper system</a:t>
            </a:r>
          </a:p>
          <a:p>
            <a:pPr algn="l"/>
            <a:r>
              <a:rPr lang="en-US" dirty="0" smtClean="0"/>
              <a:t>-</a:t>
            </a:r>
            <a:r>
              <a:rPr lang="en-US" dirty="0" err="1" smtClean="0"/>
              <a:t>RF</a:t>
            </a:r>
            <a:r>
              <a:rPr lang="en-US" dirty="0" smtClean="0"/>
              <a:t> vertex adjustments</a:t>
            </a:r>
          </a:p>
          <a:p>
            <a:pPr algn="l"/>
            <a:r>
              <a:rPr lang="en-US" dirty="0" smtClean="0"/>
              <a:t>-</a:t>
            </a:r>
            <a:r>
              <a:rPr lang="en-US" dirty="0" err="1" smtClean="0"/>
              <a:t>LHCb</a:t>
            </a:r>
            <a:r>
              <a:rPr lang="en-US" dirty="0" smtClean="0"/>
              <a:t> short run </a:t>
            </a:r>
            <a:r>
              <a:rPr lang="en-US" smtClean="0"/>
              <a:t>with </a:t>
            </a:r>
            <a:r>
              <a:rPr lang="en-US" smtClean="0"/>
              <a:t>spectrometer </a:t>
            </a:r>
            <a:r>
              <a:rPr lang="en-US" dirty="0" smtClean="0"/>
              <a:t>off</a:t>
            </a:r>
          </a:p>
          <a:p>
            <a:pPr algn="l"/>
            <a:r>
              <a:rPr lang="en-US" dirty="0" smtClean="0"/>
              <a:t>-preparing for high intensity (Brennan)</a:t>
            </a:r>
          </a:p>
          <a:p>
            <a:pPr algn="l"/>
            <a:r>
              <a:rPr lang="en-US" dirty="0" smtClean="0"/>
              <a:t>-ramp test</a:t>
            </a:r>
          </a:p>
          <a:p>
            <a:pPr algn="l"/>
            <a:r>
              <a:rPr lang="en-US" dirty="0" smtClean="0"/>
              <a:t> 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Summary of 7.12.2009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dirty="0" smtClean="0"/>
              <a:t>8.12.2009: Plan for the day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31357</TotalTime>
  <Words>211</Words>
  <Application>Microsoft Macintosh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Pixel</vt:lpstr>
      <vt:lpstr>7.12.2009</vt:lpstr>
      <vt:lpstr>8.12.2009</vt:lpstr>
      <vt:lpstr>8.12.2009: Plan for the day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Oliver Bruning</cp:lastModifiedBy>
  <cp:revision>1445</cp:revision>
  <cp:lastPrinted>2009-11-18T21:56:36Z</cp:lastPrinted>
  <dcterms:created xsi:type="dcterms:W3CDTF">2009-12-08T11:12:39Z</dcterms:created>
  <dcterms:modified xsi:type="dcterms:W3CDTF">2009-12-08T11:13:10Z</dcterms:modified>
</cp:coreProperties>
</file>