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1066" r:id="rId2"/>
    <p:sldId id="1065" r:id="rId3"/>
    <p:sldId id="1067" r:id="rId4"/>
    <p:sldId id="1068" r:id="rId5"/>
    <p:sldId id="1069" r:id="rId6"/>
    <p:sldId id="1070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FF9900"/>
    <a:srgbClr val="960663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706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51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1/31/2013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457200" y="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Thursday Morning 31-Jan 2013</a:t>
            </a:r>
            <a:endParaRPr lang="en-GB" sz="3200" kern="0" noProof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kern="0" dirty="0" smtClean="0">
                <a:solidFill>
                  <a:srgbClr val="3366FF"/>
                </a:solidFill>
                <a:latin typeface="+mn-lt"/>
              </a:rPr>
              <a:t>Bernhard Holzer, </a:t>
            </a:r>
            <a:r>
              <a:rPr lang="en-GB" sz="2000" kern="0" dirty="0" err="1" smtClean="0">
                <a:solidFill>
                  <a:srgbClr val="3366FF"/>
                </a:solidFill>
                <a:latin typeface="+mn-lt"/>
              </a:rPr>
              <a:t>Joerg</a:t>
            </a:r>
            <a:r>
              <a:rPr lang="en-GB" sz="2000" kern="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GB" sz="2000" kern="0" dirty="0" err="1" smtClean="0">
                <a:solidFill>
                  <a:srgbClr val="3366FF"/>
                </a:solidFill>
                <a:latin typeface="+mn-lt"/>
              </a:rPr>
              <a:t>Wenninger</a:t>
            </a:r>
            <a:endParaRPr lang="en-GB" sz="2000" kern="0" dirty="0" smtClean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Morning</a:t>
            </a:r>
            <a:endParaRPr lang="en-GB" sz="2400" b="1" i="1" kern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... LHC in access for temperature alarm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(“RF faraday cage”, </a:t>
            </a:r>
            <a:r>
              <a:rPr lang="en-US" sz="2000" dirty="0" smtClean="0">
                <a:latin typeface="Times New Roman"/>
                <a:cs typeface="Times New Roman"/>
              </a:rPr>
              <a:t>ventilation problem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... after a lengthy discussion ... decide to refill the source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 Plan for LHC: ADT set up for the future quench tests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delayed ... POPS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11:30h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ADT tests (protons in beam2) </a:t>
            </a: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953000"/>
            <a:ext cx="3022008" cy="1416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066800"/>
            <a:ext cx="8867031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Late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≈ 16:00h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source ready,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Pb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available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BUT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16:30h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Water fault on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demineralised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water in S23 / S34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latin typeface="Times New Roman"/>
                <a:cs typeface="Times New Roman"/>
              </a:rPr>
              <a:t>loosing 100 m</a:t>
            </a:r>
            <a:r>
              <a:rPr lang="en-US" sz="2000" b="1" i="1" baseline="30000" dirty="0" smtClean="0">
                <a:latin typeface="Times New Roman"/>
                <a:cs typeface="Times New Roman"/>
              </a:rPr>
              <a:t>3 </a:t>
            </a:r>
            <a:r>
              <a:rPr lang="en-US" sz="2000" b="1" i="1" dirty="0" smtClean="0">
                <a:latin typeface="Times New Roman"/>
                <a:cs typeface="Times New Roman"/>
              </a:rPr>
              <a:t>/ day ... which will run into trouble during the weekend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19:00h  </a:t>
            </a:r>
            <a:r>
              <a:rPr lang="en-US" sz="2000" b="1" i="1" dirty="0" smtClean="0">
                <a:latin typeface="Times New Roman"/>
                <a:cs typeface="Times New Roman"/>
              </a:rPr>
              <a:t>Water leak found on pipe connected to RB in S34.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20:10h  </a:t>
            </a:r>
            <a:r>
              <a:rPr lang="en-US" sz="2000" b="1" i="1" dirty="0" smtClean="0">
                <a:latin typeface="Times New Roman"/>
                <a:cs typeface="Times New Roman"/>
              </a:rPr>
              <a:t>Expert working on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Imminent Warning</a:t>
            </a:r>
            <a:r>
              <a:rPr lang="en-US" sz="2000" b="1" i="1" dirty="0" smtClean="0">
                <a:latin typeface="Times New Roman"/>
                <a:cs typeface="Times New Roman"/>
              </a:rPr>
              <a:t> system ... which is still not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           operational in Pt 7/8  ... to be fixed today !!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04:30h ... 21:00h   </a:t>
            </a:r>
            <a:r>
              <a:rPr lang="en-US" sz="2000" b="1" i="1" dirty="0" smtClean="0">
                <a:latin typeface="Times New Roman"/>
                <a:cs typeface="Times New Roman"/>
              </a:rPr>
              <a:t>... in parallel: since early morning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intermittent problem at RF: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(problem disappeared at 05:30)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faulty VME modules in the Tuner Controller for </a:t>
            </a:r>
            <a:r>
              <a:rPr lang="en-US" sz="2000" dirty="0" smtClean="0">
                <a:latin typeface="Times New Roman"/>
                <a:cs typeface="Times New Roman"/>
              </a:rPr>
              <a:t>cavities 5,6,7 and 8 B1.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22:00h 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Precycle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22:30h </a:t>
            </a:r>
            <a:r>
              <a:rPr lang="en-US" sz="2000" b="1" i="1" dirty="0" smtClean="0">
                <a:latin typeface="Times New Roman"/>
                <a:cs typeface="Times New Roman"/>
              </a:rPr>
              <a:t>Collimator error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network problem ?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34" y="5334000"/>
            <a:ext cx="4603465" cy="13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1066800"/>
            <a:ext cx="82295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Night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probe beam	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00:30h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some optimisation needed ... 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TL steering, RF phase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00:50h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US" sz="2000" dirty="0" smtClean="0"/>
              <a:t> </a:t>
            </a:r>
            <a:r>
              <a:rPr lang="en-US" dirty="0" smtClean="0"/>
              <a:t>false trigger from BLM in point 1 (no losses observed)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dirty="0" smtClean="0"/>
              <a:t>            -&gt;</a:t>
            </a:r>
            <a:r>
              <a:rPr lang="en-US" sz="2000" dirty="0" smtClean="0">
                <a:latin typeface="Times New Roman"/>
                <a:cs typeface="Times New Roman"/>
              </a:rPr>
              <a:t>MKD beam 2 in error after the beam dump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1600" i="1" dirty="0" smtClean="0">
                <a:latin typeface="Times New Roman"/>
                <a:cs typeface="Times New Roman"/>
              </a:rPr>
              <a:t>“</a:t>
            </a:r>
            <a:r>
              <a:rPr lang="en-US" sz="1600" dirty="0" smtClean="0"/>
              <a:t>fault on LBDS kicker was "retrigger box1 compensator B" on generator”</a:t>
            </a:r>
          </a:p>
          <a:p>
            <a:endParaRPr lang="en-US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01:15h ... 02:00h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&amp; TL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optimisation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02:10h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machine full, prepare ramp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33168"/>
          <a:stretch>
            <a:fillRect/>
          </a:stretch>
        </p:blipFill>
        <p:spPr>
          <a:xfrm>
            <a:off x="5791200" y="1524000"/>
            <a:ext cx="3086622" cy="1495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0" y="1524000"/>
            <a:ext cx="450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</a:t>
            </a:r>
            <a:r>
              <a:rPr lang="en-US" sz="1400" baseline="30000" dirty="0" smtClean="0"/>
              <a:t>o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1828800"/>
            <a:ext cx="1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inj</a:t>
            </a:r>
            <a:r>
              <a:rPr lang="en-US" dirty="0" smtClean="0"/>
              <a:t> phase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t="6096" r="18338" b="15240"/>
          <a:stretch>
            <a:fillRect/>
          </a:stretch>
        </p:blipFill>
        <p:spPr>
          <a:xfrm>
            <a:off x="6477000" y="4419600"/>
            <a:ext cx="2435588" cy="18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066800"/>
            <a:ext cx="82295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Night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02:55h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adjust &amp;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optimisation 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03:00h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03:04h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separating IP1 and 5 by 130 um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in separation plane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9906"/>
          <a:stretch>
            <a:fillRect/>
          </a:stretch>
        </p:blipFill>
        <p:spPr>
          <a:xfrm>
            <a:off x="6151224" y="914400"/>
            <a:ext cx="2916576" cy="20398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01967" y="1219200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01967" y="2133600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9 %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t="4693" b="57100"/>
          <a:stretch>
            <a:fillRect/>
          </a:stretch>
        </p:blipFill>
        <p:spPr>
          <a:xfrm>
            <a:off x="1905000" y="2743200"/>
            <a:ext cx="4504716" cy="1513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419600"/>
            <a:ext cx="280416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066800"/>
            <a:ext cx="8229599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GB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kern="0" smtClean="0">
                <a:solidFill>
                  <a:srgbClr val="0000FF"/>
                </a:solidFill>
                <a:latin typeface="Times New Roman"/>
                <a:cs typeface="Times New Roman"/>
              </a:rPr>
              <a:t>Night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03:10h ... 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optimisation of </a:t>
            </a:r>
            <a:r>
              <a:rPr lang="en-GB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&amp; lifetime for beam 2</a:t>
            </a:r>
          </a:p>
          <a:p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</a:t>
            </a:r>
            <a:r>
              <a:rPr lang="en-US" dirty="0" smtClean="0">
                <a:latin typeface="Arial"/>
                <a:cs typeface="Arial"/>
              </a:rPr>
              <a:t>trim Total voltage to 14MV for B2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	     orbit correction </a:t>
            </a:r>
            <a:r>
              <a:rPr lang="en-GB" dirty="0" err="1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&amp; </a:t>
            </a:r>
            <a:r>
              <a:rPr lang="en-GB" dirty="0" err="1" smtClean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	     tune optimisation</a:t>
            </a: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2776" b="57609"/>
          <a:stretch>
            <a:fillRect/>
          </a:stretch>
        </p:blipFill>
        <p:spPr>
          <a:xfrm>
            <a:off x="4572000" y="2514600"/>
            <a:ext cx="4572000" cy="1541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t="2776" b="56915"/>
          <a:stretch>
            <a:fillRect/>
          </a:stretch>
        </p:blipFill>
        <p:spPr>
          <a:xfrm>
            <a:off x="4613794" y="4191000"/>
            <a:ext cx="4530206" cy="155370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315200" y="2514600"/>
            <a:ext cx="12192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91400" y="4191000"/>
            <a:ext cx="12192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10400" y="47244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 ≈ 8.5h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LHC Status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28605"/>
          <a:stretch>
            <a:fillRect/>
          </a:stretch>
        </p:blipFill>
        <p:spPr>
          <a:xfrm>
            <a:off x="228600" y="1143000"/>
            <a:ext cx="8737600" cy="46786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6819900" y="49911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5943600"/>
            <a:ext cx="1735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tune </a:t>
            </a:r>
            <a:r>
              <a:rPr lang="en-US" sz="1600" dirty="0" err="1" smtClean="0"/>
              <a:t>optimisation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47405</TotalTime>
  <Words>111</Words>
  <Application>Microsoft Office PowerPoint</Application>
  <PresentationFormat>On-screen Show (4:3)</PresentationFormat>
  <Paragraphs>98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LHCpresentations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2386</cp:revision>
  <cp:lastPrinted>2012-10-22T05:51:34Z</cp:lastPrinted>
  <dcterms:created xsi:type="dcterms:W3CDTF">2013-01-31T06:53:28Z</dcterms:created>
  <dcterms:modified xsi:type="dcterms:W3CDTF">2013-01-31T08:02:51Z</dcterms:modified>
</cp:coreProperties>
</file>