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8"/>
  </p:notesMasterIdLst>
  <p:sldIdLst>
    <p:sldId id="1066" r:id="rId2"/>
    <p:sldId id="1065" r:id="rId3"/>
    <p:sldId id="1067" r:id="rId4"/>
    <p:sldId id="1068" r:id="rId5"/>
    <p:sldId id="1069" r:id="rId6"/>
    <p:sldId id="1070" r:id="rId7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00"/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012" autoAdjust="0"/>
    <p:restoredTop sz="94706" autoAdjust="0"/>
  </p:normalViewPr>
  <p:slideViewPr>
    <p:cSldViewPr>
      <p:cViewPr>
        <p:scale>
          <a:sx n="100" d="100"/>
          <a:sy n="100" d="100"/>
        </p:scale>
        <p:origin x="-1056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1/28/13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457200" y="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Tuesday Morning 29-Jan 2013</a:t>
            </a:r>
            <a:endParaRPr lang="en-GB" sz="3200" kern="0" noProof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000" kern="0" dirty="0" smtClean="0">
                <a:solidFill>
                  <a:srgbClr val="3366FF"/>
                </a:solidFill>
                <a:latin typeface="+mn-lt"/>
              </a:rPr>
              <a:t>Bernhard Holzer, </a:t>
            </a:r>
            <a:r>
              <a:rPr lang="en-GB" sz="2000" kern="0" dirty="0" err="1" smtClean="0">
                <a:solidFill>
                  <a:srgbClr val="3366FF"/>
                </a:solidFill>
                <a:latin typeface="+mn-lt"/>
              </a:rPr>
              <a:t>Joerg</a:t>
            </a:r>
            <a:r>
              <a:rPr lang="en-GB" sz="2000" kern="0" dirty="0" smtClean="0">
                <a:solidFill>
                  <a:srgbClr val="3366FF"/>
                </a:solidFill>
                <a:latin typeface="+mn-lt"/>
              </a:rPr>
              <a:t> </a:t>
            </a:r>
            <a:r>
              <a:rPr lang="en-GB" sz="2000" kern="0" dirty="0" err="1" smtClean="0">
                <a:solidFill>
                  <a:srgbClr val="3366FF"/>
                </a:solidFill>
                <a:latin typeface="+mn-lt"/>
              </a:rPr>
              <a:t>Wenninger</a:t>
            </a:r>
            <a:endParaRPr lang="en-GB" sz="2000" kern="0" dirty="0" smtClean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4572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Monday Morning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... after ALICE polarity flip</a:t>
            </a: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7:20h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for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validation cycle</a:t>
            </a: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</a:t>
            </a: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8:00h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 / squeeze / adjust</a:t>
            </a: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</a:t>
            </a: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8:50h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collisions optimised </a:t>
            </a: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loss map for pos. off-momentum</a:t>
            </a: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10: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set up for </a:t>
            </a:r>
            <a:r>
              <a:rPr lang="en-GB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VdM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scans</a:t>
            </a: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Orbit excursion interlock (</a:t>
            </a:r>
            <a:r>
              <a:rPr lang="en-US" sz="2000" dirty="0" err="1" smtClean="0">
                <a:latin typeface="Times New Roman"/>
                <a:cs typeface="Times New Roman"/>
              </a:rPr>
              <a:t>BPMs</a:t>
            </a:r>
            <a:r>
              <a:rPr lang="en-US" sz="2000" dirty="0" smtClean="0">
                <a:latin typeface="Times New Roman"/>
                <a:cs typeface="Times New Roman"/>
              </a:rPr>
              <a:t> in IR6)</a:t>
            </a:r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3924" b="58074"/>
          <a:stretch>
            <a:fillRect/>
          </a:stretch>
        </p:blipFill>
        <p:spPr>
          <a:xfrm>
            <a:off x="5181600" y="2438400"/>
            <a:ext cx="3810000" cy="1269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962400"/>
            <a:ext cx="2356170" cy="15898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Tuesday Morning 29-Jan 2013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95400"/>
            <a:ext cx="8394758" cy="335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11:40h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... but ...</a:t>
            </a: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12:30h 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  </a:t>
            </a:r>
            <a:r>
              <a:rPr lang="en-US" dirty="0" smtClean="0"/>
              <a:t>Orbit </a:t>
            </a:r>
            <a:r>
              <a:rPr lang="en-US" dirty="0" smtClean="0"/>
              <a:t>excursion interlock (</a:t>
            </a:r>
            <a:r>
              <a:rPr lang="en-US" dirty="0" err="1" smtClean="0"/>
              <a:t>BPMs</a:t>
            </a:r>
            <a:r>
              <a:rPr lang="en-US" dirty="0" smtClean="0"/>
              <a:t> in IR6</a:t>
            </a:r>
            <a:r>
              <a:rPr lang="en-US" dirty="0" smtClean="0"/>
              <a:t>) </a:t>
            </a:r>
          </a:p>
          <a:p>
            <a:r>
              <a:rPr lang="en-US" dirty="0" smtClean="0"/>
              <a:t>                                    </a:t>
            </a:r>
            <a:r>
              <a:rPr lang="en-US" b="1" i="1" dirty="0" smtClean="0">
                <a:latin typeface="Times New Roman"/>
                <a:cs typeface="Times New Roman"/>
              </a:rPr>
              <a:t>Pilot </a:t>
            </a:r>
            <a:r>
              <a:rPr lang="en-US" b="1" i="1" dirty="0" err="1" smtClean="0">
                <a:latin typeface="Times New Roman"/>
                <a:cs typeface="Times New Roman"/>
              </a:rPr>
              <a:t>Pb</a:t>
            </a:r>
            <a:r>
              <a:rPr lang="en-US" b="1" i="1" dirty="0" smtClean="0">
                <a:latin typeface="Times New Roman"/>
                <a:cs typeface="Times New Roman"/>
              </a:rPr>
              <a:t> bunch sat too long at injection and intensity dropped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    		        below </a:t>
            </a:r>
            <a:r>
              <a:rPr lang="en-US" b="1" i="1" dirty="0" smtClean="0">
                <a:latin typeface="Times New Roman"/>
                <a:cs typeface="Times New Roman"/>
              </a:rPr>
              <a:t>threshold of BPM at Pt 6</a:t>
            </a:r>
            <a:r>
              <a:rPr lang="en-US" b="1" i="1" dirty="0" smtClean="0">
                <a:latin typeface="Times New Roman"/>
                <a:cs typeface="Times New Roman"/>
              </a:rPr>
              <a:t>.</a:t>
            </a: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:40h </a:t>
            </a:r>
            <a:r>
              <a:rPr lang="en-GB" sz="2000" b="1" i="1" dirty="0" smtClean="0">
                <a:latin typeface="Times New Roman"/>
                <a:cs typeface="Times New Roman"/>
              </a:rPr>
              <a:t>injection finished, prepare ramp</a:t>
            </a:r>
          </a:p>
          <a:p>
            <a:endParaRPr lang="en-GB" sz="20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13:20h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 ... and  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dump at 1.8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TeV</a:t>
            </a:r>
            <a:endParaRPr lang="en-GB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GB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                   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spurious BLM trigger</a:t>
            </a:r>
          </a:p>
          <a:p>
            <a:r>
              <a:rPr lang="en-US" sz="1600" dirty="0" smtClean="0"/>
              <a:t>Beam dump from BLM at pt 4 but no sign of losses</a:t>
            </a:r>
            <a:endParaRPr lang="en-US" sz="1600" b="1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7620" r="19521" b="12954"/>
          <a:stretch>
            <a:fillRect/>
          </a:stretch>
        </p:blipFill>
        <p:spPr>
          <a:xfrm>
            <a:off x="6444038" y="2743200"/>
            <a:ext cx="2547562" cy="1951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t="10378" b="40029"/>
          <a:stretch>
            <a:fillRect/>
          </a:stretch>
        </p:blipFill>
        <p:spPr>
          <a:xfrm>
            <a:off x="5181600" y="4876800"/>
            <a:ext cx="3727742" cy="139828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Tuesday Morning 29-Jan 2013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95400"/>
            <a:ext cx="6764592" cy="627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Monday</a:t>
            </a: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Late </a:t>
            </a: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15:50h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new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... to be optimised (SPS </a:t>
            </a:r>
            <a:r>
              <a:rPr lang="en-GB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inj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kicker delay)</a:t>
            </a: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17:30h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for physics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30h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 etc</a:t>
            </a:r>
          </a:p>
          <a:p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</a:t>
            </a:r>
            <a:r>
              <a:rPr lang="en-GB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... not really easy going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lifetime beam2 ≈ 1h</a:t>
            </a: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30h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optimising </a:t>
            </a:r>
            <a:r>
              <a:rPr lang="en-GB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IPs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&amp; stable beams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21:00h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start </a:t>
            </a:r>
            <a:r>
              <a:rPr lang="en-GB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VdM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scan in IP1 </a:t>
            </a:r>
          </a:p>
          <a:p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- separation plane –</a:t>
            </a: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t="12762" b="21770"/>
          <a:stretch>
            <a:fillRect/>
          </a:stretch>
        </p:blipFill>
        <p:spPr>
          <a:xfrm>
            <a:off x="5638800" y="4495800"/>
            <a:ext cx="3276600" cy="1676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590800"/>
            <a:ext cx="3479800" cy="173148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Tuesday Morning 29-Jan 2013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95400"/>
            <a:ext cx="6790866" cy="6586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Monday</a:t>
            </a: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Late / Night </a:t>
            </a: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21:30h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IP1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VdM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crossing plane  </a:t>
            </a:r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btw ... smooth operation</a:t>
            </a:r>
          </a:p>
          <a:p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                      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lifetime</a:t>
            </a: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23:00h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start CMS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VdM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scan</a:t>
            </a: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2: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00h </a:t>
            </a:r>
            <a:r>
              <a:rPr lang="en-US" sz="2000" b="1" i="1" dirty="0" smtClean="0">
                <a:latin typeface="Times New Roman"/>
                <a:cs typeface="Times New Roman"/>
              </a:rPr>
              <a:t>Preparing </a:t>
            </a:r>
            <a:r>
              <a:rPr lang="en-US" sz="2000" b="1" i="1" dirty="0" smtClean="0">
                <a:latin typeface="Times New Roman"/>
                <a:cs typeface="Times New Roman"/>
              </a:rPr>
              <a:t>for Distance-Scale Calibration </a:t>
            </a:r>
            <a:r>
              <a:rPr lang="en-US" sz="2000" b="1" i="1" dirty="0" smtClean="0">
                <a:latin typeface="Times New Roman"/>
                <a:cs typeface="Times New Roman"/>
              </a:rPr>
              <a:t>scans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(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VdM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scans with vertex offset)</a:t>
            </a: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3:20h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 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2000" dirty="0" smtClean="0"/>
              <a:t>Orbit </a:t>
            </a:r>
            <a:r>
              <a:rPr lang="en-US" sz="2000" dirty="0" smtClean="0"/>
              <a:t>excursion interlock (</a:t>
            </a:r>
            <a:r>
              <a:rPr lang="en-US" sz="2000" dirty="0" err="1" smtClean="0"/>
              <a:t>BPMs</a:t>
            </a:r>
            <a:r>
              <a:rPr lang="en-US" sz="2000" dirty="0" smtClean="0"/>
              <a:t> in IR6</a:t>
            </a:r>
            <a:r>
              <a:rPr lang="en-US" sz="2000" dirty="0" smtClean="0"/>
              <a:t>)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some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Pb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bunches reached the low intensity threshold</a:t>
            </a:r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295400"/>
            <a:ext cx="3860800" cy="19210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19800" y="1616260"/>
            <a:ext cx="27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τ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410" y="3505201"/>
            <a:ext cx="2354640" cy="19812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Tuesday Morning 29-Jan 2013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004768"/>
            <a:ext cx="6790866" cy="634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Monday</a:t>
            </a: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Night</a:t>
            </a:r>
          </a:p>
          <a:p>
            <a:pPr lvl="0"/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3:20h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 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2000" dirty="0" smtClean="0"/>
              <a:t>Orbit </a:t>
            </a:r>
            <a:r>
              <a:rPr lang="en-US" sz="2000" dirty="0" smtClean="0"/>
              <a:t>excursion interlock (</a:t>
            </a:r>
            <a:r>
              <a:rPr lang="en-US" sz="2000" dirty="0" err="1" smtClean="0"/>
              <a:t>BPMs</a:t>
            </a:r>
            <a:r>
              <a:rPr lang="en-US" sz="2000" dirty="0" smtClean="0"/>
              <a:t> in IR6</a:t>
            </a:r>
            <a:r>
              <a:rPr lang="en-US" sz="2000" dirty="0" smtClean="0"/>
              <a:t>)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some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Pb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bunches reached the low intensity threshold </a:t>
            </a: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4:26h </a:t>
            </a:r>
            <a:r>
              <a:rPr lang="en-US" sz="2000" b="1" i="1" dirty="0" smtClean="0">
                <a:latin typeface="Times New Roman"/>
                <a:cs typeface="Times New Roman"/>
              </a:rPr>
              <a:t>machine cycled, new injection ... again SPS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optimised</a:t>
            </a:r>
            <a:endParaRPr lang="en-GB" sz="2000" b="1" i="1" dirty="0" smtClean="0">
              <a:latin typeface="Times New Roman"/>
              <a:cs typeface="Times New Roman"/>
            </a:endParaRP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18" y="2819400"/>
            <a:ext cx="2776386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2895600"/>
            <a:ext cx="1302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I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Pb</a:t>
            </a:r>
            <a:r>
              <a:rPr lang="en-US" i="1" dirty="0" smtClean="0">
                <a:latin typeface="Times New Roman"/>
                <a:cs typeface="Times New Roman"/>
              </a:rPr>
              <a:t> at ramp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2895600"/>
            <a:ext cx="1302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I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Pb</a:t>
            </a:r>
            <a:r>
              <a:rPr lang="en-US" i="1" dirty="0" smtClean="0">
                <a:latin typeface="Times New Roman"/>
                <a:cs typeface="Times New Roman"/>
              </a:rPr>
              <a:t> at ramp</a:t>
            </a:r>
            <a:endParaRPr lang="en-US" i="1" dirty="0"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819400"/>
            <a:ext cx="2819400" cy="19345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524000" y="4191000"/>
            <a:ext cx="3352800" cy="1588"/>
          </a:xfrm>
          <a:prstGeom prst="line">
            <a:avLst/>
          </a:prstGeom>
          <a:ln w="2540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0385" y="3974068"/>
            <a:ext cx="85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1*10</a:t>
            </a:r>
            <a:r>
              <a:rPr lang="en-US" i="1" baseline="30000" dirty="0" smtClean="0">
                <a:latin typeface="Times New Roman"/>
                <a:cs typeface="Times New Roman"/>
              </a:rPr>
              <a:t>10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600" y="4114800"/>
            <a:ext cx="78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4</a:t>
            </a:r>
            <a:r>
              <a:rPr lang="en-US" i="1" dirty="0" smtClean="0">
                <a:latin typeface="Times New Roman"/>
                <a:cs typeface="Times New Roman"/>
              </a:rPr>
              <a:t>*10</a:t>
            </a:r>
            <a:r>
              <a:rPr lang="en-US" i="1" baseline="30000" dirty="0" smtClean="0">
                <a:latin typeface="Times New Roman"/>
                <a:cs typeface="Times New Roman"/>
              </a:rPr>
              <a:t>9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6000" y="4343400"/>
            <a:ext cx="3048000" cy="1588"/>
          </a:xfrm>
          <a:prstGeom prst="line">
            <a:avLst/>
          </a:prstGeom>
          <a:ln w="2540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Tuesday Morning 29-Jan 2013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004768"/>
            <a:ext cx="5369103" cy="6894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Monday</a:t>
            </a: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Night / Tuesday Morning</a:t>
            </a: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:0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 </a:t>
            </a:r>
            <a:r>
              <a:rPr lang="en-US" sz="2000" b="1" i="1" dirty="0" smtClean="0">
                <a:latin typeface="Times New Roman"/>
                <a:cs typeface="Times New Roman"/>
              </a:rPr>
              <a:t> injection ... for the remaining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VdM</a:t>
            </a:r>
            <a:r>
              <a:rPr lang="en-US" sz="2000" b="1" i="1" dirty="0" smtClean="0">
                <a:latin typeface="Times New Roman"/>
                <a:cs typeface="Times New Roman"/>
              </a:rPr>
              <a:t> scans</a:t>
            </a: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   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fyi</a:t>
            </a:r>
            <a:r>
              <a:rPr lang="en-US" sz="2000" b="1" i="1" dirty="0" smtClean="0">
                <a:latin typeface="Times New Roman"/>
                <a:cs typeface="Times New Roman"/>
              </a:rPr>
              <a:t> ... SPS injection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optimisation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Plan: 	finish the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VdM</a:t>
            </a:r>
            <a:r>
              <a:rPr lang="en-US" sz="2000" b="1" i="1" dirty="0" smtClean="0">
                <a:latin typeface="Times New Roman"/>
                <a:cs typeface="Times New Roman"/>
              </a:rPr>
              <a:t> scans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 	flip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LHCb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back to physics</a:t>
            </a:r>
            <a:endParaRPr lang="en-GB" sz="2000" b="1" i="1" dirty="0" smtClean="0">
              <a:latin typeface="Times New Roman"/>
              <a:cs typeface="Times New Roman"/>
            </a:endParaRP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 t="11208" r="19570" b="49141"/>
          <a:stretch>
            <a:fillRect/>
          </a:stretch>
        </p:blipFill>
        <p:spPr>
          <a:xfrm>
            <a:off x="4800600" y="3733800"/>
            <a:ext cx="4032952" cy="13676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 t="5173" r="18977" b="50865"/>
          <a:stretch>
            <a:fillRect/>
          </a:stretch>
        </p:blipFill>
        <p:spPr>
          <a:xfrm>
            <a:off x="1371600" y="2819401"/>
            <a:ext cx="3429000" cy="127983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46789</TotalTime>
  <Words>477</Words>
  <Application>Microsoft Macintosh PowerPoint</Application>
  <PresentationFormat>On-screen Show (4:3)</PresentationFormat>
  <Paragraphs>125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LHCpresentations</vt:lpstr>
      <vt:lpstr>Slide 1</vt:lpstr>
      <vt:lpstr>Slide 2</vt:lpstr>
      <vt:lpstr>Slide 3</vt:lpstr>
      <vt:lpstr>Slide 4</vt:lpstr>
      <vt:lpstr>Slide 5</vt:lpstr>
      <vt:lpstr>Slide 6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2378</cp:revision>
  <cp:lastPrinted>2012-10-22T05:51:34Z</cp:lastPrinted>
  <dcterms:created xsi:type="dcterms:W3CDTF">2013-01-28T19:17:56Z</dcterms:created>
  <dcterms:modified xsi:type="dcterms:W3CDTF">2013-01-29T05:37:02Z</dcterms:modified>
</cp:coreProperties>
</file>