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230" r:id="rId2"/>
    <p:sldId id="1235" r:id="rId3"/>
    <p:sldId id="1233" r:id="rId4"/>
    <p:sldId id="1234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00"/>
    <a:srgbClr val="FFFF99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234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2/1/2013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2/1/2013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2/1/2013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2/1/2013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Thursday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4320600"/>
          </a:xfrm>
        </p:spPr>
        <p:txBody>
          <a:bodyPr/>
          <a:lstStyle/>
          <a:p>
            <a:r>
              <a:rPr lang="en-US" dirty="0" smtClean="0"/>
              <a:t>Happy stable beams … for ALICE.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14:00 Dumped fill 3509,12 hours, 2.4 nb-1 for ALICE.</a:t>
            </a:r>
          </a:p>
          <a:p>
            <a:r>
              <a:rPr lang="en-US" dirty="0" smtClean="0"/>
              <a:t>Just as we planned to dump </a:t>
            </a:r>
            <a:r>
              <a:rPr lang="en-US" dirty="0" err="1" smtClean="0"/>
              <a:t>cryo</a:t>
            </a:r>
            <a:r>
              <a:rPr lang="en-US" dirty="0" smtClean="0"/>
              <a:t> problem in S23.</a:t>
            </a:r>
          </a:p>
          <a:p>
            <a:pPr lvl="1"/>
            <a:r>
              <a:rPr lang="en-US" dirty="0" smtClean="0"/>
              <a:t>Magnetic bearings of cold compressor.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40" y="1196690"/>
            <a:ext cx="8820590" cy="35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Thursday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752660"/>
          </a:xfrm>
        </p:spPr>
        <p:txBody>
          <a:bodyPr/>
          <a:lstStyle/>
          <a:p>
            <a:r>
              <a:rPr lang="en-US" dirty="0" smtClean="0"/>
              <a:t>Afternoon – evening : Access for </a:t>
            </a:r>
            <a:r>
              <a:rPr lang="en-US" dirty="0" err="1" smtClean="0"/>
              <a:t>cryo</a:t>
            </a:r>
            <a:r>
              <a:rPr lang="en-US" dirty="0" smtClean="0"/>
              <a:t>, experiments, wire-scanner, quench test… </a:t>
            </a:r>
            <a:r>
              <a:rPr lang="en-US" dirty="0" err="1" smtClean="0"/>
              <a:t>cryo</a:t>
            </a:r>
            <a:r>
              <a:rPr lang="en-US" dirty="0" smtClean="0"/>
              <a:t> recovery.</a:t>
            </a:r>
          </a:p>
          <a:p>
            <a:r>
              <a:rPr lang="en-US" dirty="0" smtClean="0"/>
              <a:t>19:00 evacuation alarm system OK in Pts 7 and 8 ... access again allowed in these points.</a:t>
            </a:r>
          </a:p>
          <a:p>
            <a:r>
              <a:rPr lang="en-US" dirty="0" smtClean="0"/>
              <a:t>23:00 Ready – pre-cycle.</a:t>
            </a:r>
          </a:p>
          <a:p>
            <a:r>
              <a:rPr lang="en-US" dirty="0" smtClean="0"/>
              <a:t>No beam from SPS, injection kicker trigger problem (since ~22:00). The problem was identified in a G64 timing </a:t>
            </a:r>
            <a:r>
              <a:rPr lang="en-US" smtClean="0"/>
              <a:t>crate CPU</a:t>
            </a:r>
            <a:r>
              <a:rPr lang="en-US" dirty="0" smtClean="0"/>
              <a:t>. A restart of the crate solved the error. </a:t>
            </a:r>
          </a:p>
          <a:p>
            <a:r>
              <a:rPr lang="en-US" dirty="0" smtClean="0"/>
              <a:t>03:00 Injection.</a:t>
            </a:r>
          </a:p>
          <a:p>
            <a:r>
              <a:rPr lang="en-US" dirty="0" smtClean="0"/>
              <a:t>05:00 Stable beams fill 3510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Today and later…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smtClean="0"/>
              <a:t>Dump at 09:00.</a:t>
            </a:r>
          </a:p>
          <a:p>
            <a:r>
              <a:rPr lang="en-US" dirty="0" smtClean="0"/>
              <a:t>Beam switch according to plan.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Wire-scanner testing in parallel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Check </a:t>
            </a:r>
            <a:r>
              <a:rPr lang="en-US" smtClean="0">
                <a:sym typeface="Wingdings" pitchFamily="2" charset="2"/>
              </a:rPr>
              <a:t>faulty injection kicker.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reversal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US" dirty="0" smtClean="0"/>
              <a:t>Preparation: 8 hours</a:t>
            </a:r>
          </a:p>
          <a:p>
            <a:pPr lvl="1"/>
            <a:r>
              <a:rPr lang="en-US" dirty="0" smtClean="0"/>
              <a:t>Settings changes, ADT attenuators…</a:t>
            </a:r>
          </a:p>
          <a:p>
            <a:pPr lvl="1"/>
            <a:r>
              <a:rPr lang="en-US" dirty="0" smtClean="0"/>
              <a:t>TL steering,</a:t>
            </a:r>
          </a:p>
          <a:p>
            <a:pPr lvl="1"/>
            <a:r>
              <a:rPr lang="en-US" dirty="0" smtClean="0"/>
              <a:t>Checkout at injection (RF etc).</a:t>
            </a:r>
          </a:p>
          <a:p>
            <a:pPr lvl="1"/>
            <a:r>
              <a:rPr lang="en-US" dirty="0" smtClean="0"/>
              <a:t>Injection loss maps.</a:t>
            </a:r>
          </a:p>
          <a:p>
            <a:r>
              <a:rPr lang="en-US" dirty="0" smtClean="0"/>
              <a:t>Cycle #1:	4 hours</a:t>
            </a:r>
          </a:p>
          <a:p>
            <a:pPr lvl="1"/>
            <a:r>
              <a:rPr lang="en-US" dirty="0" smtClean="0"/>
              <a:t>Check-out, cogging </a:t>
            </a:r>
            <a:r>
              <a:rPr lang="en-US" dirty="0" err="1" smtClean="0"/>
              <a:t>Pb</a:t>
            </a:r>
            <a:r>
              <a:rPr lang="en-US" dirty="0" smtClean="0"/>
              <a:t>-p and optics measurements.</a:t>
            </a:r>
          </a:p>
          <a:p>
            <a:r>
              <a:rPr lang="en-US" dirty="0" smtClean="0"/>
              <a:t>Cycle #2:	8 hours</a:t>
            </a:r>
          </a:p>
          <a:p>
            <a:pPr lvl="1"/>
            <a:r>
              <a:rPr lang="en-US" dirty="0" smtClean="0"/>
              <a:t>Collide, TCT alignment, RP alignment, beta-loss map, </a:t>
            </a:r>
            <a:r>
              <a:rPr lang="en-US" dirty="0" err="1" smtClean="0"/>
              <a:t>asynch</a:t>
            </a:r>
            <a:r>
              <a:rPr lang="en-US" dirty="0" smtClean="0"/>
              <a:t> dump test in collisions.</a:t>
            </a:r>
          </a:p>
          <a:p>
            <a:r>
              <a:rPr lang="en-US" dirty="0" smtClean="0"/>
              <a:t>Cycle #3:	3 hours</a:t>
            </a:r>
          </a:p>
          <a:p>
            <a:pPr lvl="1"/>
            <a:r>
              <a:rPr lang="en-US" dirty="0" smtClean="0"/>
              <a:t>Beta-loss map flat top, end of squeeze, off-p map in collision.</a:t>
            </a:r>
            <a:endParaRPr lang="en-GB" dirty="0" smtClean="0"/>
          </a:p>
          <a:p>
            <a:r>
              <a:rPr lang="en-US" dirty="0" smtClean="0"/>
              <a:t>Cycle #4:	3 hours</a:t>
            </a:r>
          </a:p>
          <a:p>
            <a:pPr lvl="1"/>
            <a:r>
              <a:rPr lang="en-US" dirty="0" smtClean="0"/>
              <a:t>Missing beta-loss map, off-p map in collision.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LPC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132BB89-FCAF-423E-9FF4-289F2FA66F68}" type="datetime1">
              <a:rPr lang="en-US" smtClean="0"/>
              <a:pPr/>
              <a:t>2/1/2013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395174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49209</TotalTime>
  <Words>188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Thursday</vt:lpstr>
      <vt:lpstr>Thursday</vt:lpstr>
      <vt:lpstr>Today and later…</vt:lpstr>
      <vt:lpstr>Beam reversal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4420</cp:revision>
  <dcterms:created xsi:type="dcterms:W3CDTF">2010-07-26T05:43:59Z</dcterms:created>
  <dcterms:modified xsi:type="dcterms:W3CDTF">2013-02-01T06:38:43Z</dcterms:modified>
</cp:coreProperties>
</file>