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230" r:id="rId2"/>
    <p:sldId id="1231" r:id="rId3"/>
    <p:sldId id="1232" r:id="rId4"/>
    <p:sldId id="1235" r:id="rId5"/>
    <p:sldId id="1233" r:id="rId6"/>
    <p:sldId id="1234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00"/>
    <a:srgbClr val="FFFF99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23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1/30/2013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1/30/2013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1/30/2013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Tuesday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smtClean="0"/>
              <a:t>08:40 Stable beams fill 3405. </a:t>
            </a:r>
          </a:p>
          <a:p>
            <a:pPr lvl="1"/>
            <a:r>
              <a:rPr lang="en-US" dirty="0" err="1" smtClean="0"/>
              <a:t>VdM</a:t>
            </a:r>
            <a:r>
              <a:rPr lang="en-US" dirty="0" smtClean="0"/>
              <a:t> IR 8, followed by </a:t>
            </a:r>
            <a:r>
              <a:rPr lang="en-US" dirty="0" err="1" smtClean="0"/>
              <a:t>VdM</a:t>
            </a:r>
            <a:r>
              <a:rPr lang="en-US" dirty="0" smtClean="0"/>
              <a:t> IR2.</a:t>
            </a:r>
          </a:p>
          <a:p>
            <a:pPr lvl="1"/>
            <a:r>
              <a:rPr lang="en-US" dirty="0" smtClean="0"/>
              <a:t>Length scale calibration IR1.</a:t>
            </a:r>
          </a:p>
          <a:p>
            <a:pPr lvl="1"/>
            <a:r>
              <a:rPr lang="en-US" dirty="0" smtClean="0"/>
              <a:t>End of fill just ‘normal’ stable beams.</a:t>
            </a:r>
          </a:p>
          <a:p>
            <a:endParaRPr lang="en-US" dirty="0" smtClean="0"/>
          </a:p>
          <a:p>
            <a:r>
              <a:rPr lang="en-US" dirty="0" smtClean="0"/>
              <a:t>15:40 Separated beams in IR1 and IR5 a (rather large) ‘bit’ to observed change of lifetime.</a:t>
            </a:r>
          </a:p>
          <a:p>
            <a:pPr lvl="1"/>
            <a:r>
              <a:rPr lang="en-US" dirty="0" smtClean="0"/>
              <a:t>Unfortunately beam dumped a couple minutes later.</a:t>
            </a:r>
          </a:p>
          <a:p>
            <a:pPr lvl="1"/>
            <a:r>
              <a:rPr lang="en-US" dirty="0" smtClean="0"/>
              <a:t>Small improvement in B2 lifetime. </a:t>
            </a:r>
          </a:p>
          <a:p>
            <a:endParaRPr lang="en-US" dirty="0" smtClean="0"/>
          </a:p>
          <a:p>
            <a:r>
              <a:rPr lang="en-US" dirty="0" smtClean="0"/>
              <a:t>15:50 Beam dump – standard BPM interlock.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60" y="60758"/>
            <a:ext cx="2505465" cy="257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IR1/5 separated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  <p:pic>
        <p:nvPicPr>
          <p:cNvPr id="1026" name="Picture 2" descr="http://elogbook.cern.ch/eLogbook/attach_reader?attach_id=13308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1196690"/>
            <a:ext cx="8247140" cy="4103617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7740440" y="2132820"/>
            <a:ext cx="720100" cy="2304320"/>
          </a:xfrm>
          <a:prstGeom prst="ellipse">
            <a:avLst/>
          </a:prstGeom>
          <a:noFill/>
          <a:ln w="12700" cap="sq" cmpd="sng" algn="ctr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Tuesday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smtClean="0"/>
              <a:t>16:00 Access needed for QPS.</a:t>
            </a:r>
          </a:p>
          <a:p>
            <a:r>
              <a:rPr lang="en-US" dirty="0" err="1" smtClean="0"/>
              <a:t>LHCb</a:t>
            </a:r>
            <a:r>
              <a:rPr lang="en-US" dirty="0" smtClean="0"/>
              <a:t> dipole polarity inversion.</a:t>
            </a:r>
          </a:p>
          <a:p>
            <a:r>
              <a:rPr lang="en-US" dirty="0" smtClean="0"/>
              <a:t>A vertical bump of +1 mm was added to B2 for the BGI.</a:t>
            </a:r>
          </a:p>
          <a:p>
            <a:pPr lvl="1"/>
            <a:r>
              <a:rPr lang="en-US" dirty="0" smtClean="0"/>
              <a:t>Constant along the cycle.</a:t>
            </a:r>
          </a:p>
          <a:p>
            <a:r>
              <a:rPr lang="en-US" dirty="0" smtClean="0"/>
              <a:t>Target bunch length at injection to 1.5 ns for ions.</a:t>
            </a:r>
          </a:p>
          <a:p>
            <a:r>
              <a:rPr lang="en-US" dirty="0" smtClean="0"/>
              <a:t>17:30 Cycling.</a:t>
            </a:r>
          </a:p>
          <a:p>
            <a:r>
              <a:rPr lang="en-US" dirty="0" smtClean="0"/>
              <a:t>19:00 Injection – back to standard schema.</a:t>
            </a:r>
          </a:p>
          <a:p>
            <a:r>
              <a:rPr lang="en-US" dirty="0" smtClean="0"/>
              <a:t>20:40 Stable beams fill 3506</a:t>
            </a:r>
            <a:r>
              <a:rPr lang="en-US" dirty="0" smtClean="0"/>
              <a:t>.</a:t>
            </a:r>
          </a:p>
          <a:p>
            <a:r>
              <a:rPr lang="en-US" dirty="0" smtClean="0"/>
              <a:t>03:50 Dump after 7:10 of stable beams by usual interlock BPMs. But rather good timing !!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Wednesday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smtClean="0"/>
              <a:t>04:00 Problems to load some RF settings – piquet intervention required.</a:t>
            </a:r>
          </a:p>
          <a:p>
            <a:r>
              <a:rPr lang="en-US" dirty="0" smtClean="0"/>
              <a:t>Temperature alarm in UX45 Faraday cage.</a:t>
            </a:r>
          </a:p>
          <a:p>
            <a:r>
              <a:rPr lang="en-US" dirty="0" smtClean="0"/>
              <a:t>06:10 Injection.</a:t>
            </a:r>
          </a:p>
          <a:p>
            <a:r>
              <a:rPr lang="en-US" dirty="0" smtClean="0"/>
              <a:t>07:00 RF re-synch needed.</a:t>
            </a:r>
          </a:p>
          <a:p>
            <a:pPr lvl="1"/>
            <a:r>
              <a:rPr lang="en-US" dirty="0" smtClean="0"/>
              <a:t>OFC reboot during a Q’ measurement  messed up …</a:t>
            </a:r>
          </a:p>
          <a:p>
            <a:r>
              <a:rPr lang="en-US" dirty="0" smtClean="0"/>
              <a:t>07:30 Access in UX45 for temperature alarm.</a:t>
            </a:r>
          </a:p>
          <a:p>
            <a:pPr lvl="1"/>
            <a:r>
              <a:rPr lang="en-US" dirty="0" smtClean="0"/>
              <a:t>Waiting for more </a:t>
            </a:r>
            <a:r>
              <a:rPr lang="en-US" dirty="0" err="1" smtClean="0"/>
              <a:t>informations</a:t>
            </a:r>
            <a:r>
              <a:rPr lang="en-US" dirty="0" smtClean="0"/>
              <a:t> to decide.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Today and later…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err="1" smtClean="0"/>
              <a:t>Pb</a:t>
            </a:r>
            <a:r>
              <a:rPr lang="en-US" dirty="0" smtClean="0"/>
              <a:t> source </a:t>
            </a:r>
            <a:r>
              <a:rPr lang="en-US" dirty="0" smtClean="0"/>
              <a:t>refill </a:t>
            </a:r>
            <a:r>
              <a:rPr lang="en-US" dirty="0" smtClean="0">
                <a:sym typeface="Wingdings" pitchFamily="2" charset="2"/>
              </a:rPr>
              <a:t> ‘afternoon’.</a:t>
            </a:r>
          </a:p>
          <a:p>
            <a:r>
              <a:rPr lang="en-US" dirty="0" smtClean="0">
                <a:sym typeface="Wingdings" pitchFamily="2" charset="2"/>
              </a:rPr>
              <a:t>In the meantime: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Stable beams, and /or</a:t>
            </a:r>
            <a:endParaRPr lang="en-US" dirty="0" smtClean="0"/>
          </a:p>
          <a:p>
            <a:pPr lvl="1"/>
            <a:r>
              <a:rPr lang="en-US" dirty="0" smtClean="0"/>
              <a:t>ADT test on </a:t>
            </a:r>
            <a:r>
              <a:rPr lang="en-US" dirty="0" smtClean="0"/>
              <a:t>B2 in preparation for quench test, and /or,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Request from PS to try out a new extraction bump with the ions (already done with the p in December) and the protons.</a:t>
            </a:r>
          </a:p>
          <a:p>
            <a:pPr lvl="1"/>
            <a:r>
              <a:rPr lang="en-US" dirty="0" smtClean="0"/>
              <a:t>Make it depend on beam inversion timing.</a:t>
            </a:r>
          </a:p>
          <a:p>
            <a:r>
              <a:rPr lang="en-US" dirty="0" smtClean="0"/>
              <a:t>Got 4 nb-1 with this polarity. ALICE wants &gt;= 6 nb-1. We can make it for bam inversion on Friday.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1/30/2013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reversal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Preparation: 8 hours</a:t>
            </a:r>
          </a:p>
          <a:p>
            <a:pPr lvl="1"/>
            <a:r>
              <a:rPr lang="en-US" dirty="0" smtClean="0"/>
              <a:t>Settings changes, ADT attenuators…</a:t>
            </a:r>
          </a:p>
          <a:p>
            <a:pPr lvl="1"/>
            <a:r>
              <a:rPr lang="en-US" dirty="0" smtClean="0"/>
              <a:t>TL steering,</a:t>
            </a:r>
          </a:p>
          <a:p>
            <a:pPr lvl="1"/>
            <a:r>
              <a:rPr lang="en-US" dirty="0" smtClean="0"/>
              <a:t>Checkout at injection (RF etc).</a:t>
            </a:r>
          </a:p>
          <a:p>
            <a:pPr lvl="1"/>
            <a:r>
              <a:rPr lang="en-US" dirty="0" smtClean="0"/>
              <a:t>Injection loss maps.</a:t>
            </a:r>
          </a:p>
          <a:p>
            <a:r>
              <a:rPr lang="en-US" dirty="0" smtClean="0"/>
              <a:t>Cycle #1:	4 hours</a:t>
            </a:r>
          </a:p>
          <a:p>
            <a:pPr lvl="1"/>
            <a:r>
              <a:rPr lang="en-US" dirty="0" smtClean="0"/>
              <a:t>Check-out, cogging </a:t>
            </a:r>
            <a:r>
              <a:rPr lang="en-US" dirty="0" err="1" smtClean="0"/>
              <a:t>Pb</a:t>
            </a:r>
            <a:r>
              <a:rPr lang="en-US" dirty="0" smtClean="0"/>
              <a:t>-p and optics measurements.</a:t>
            </a:r>
          </a:p>
          <a:p>
            <a:r>
              <a:rPr lang="en-US" dirty="0" smtClean="0"/>
              <a:t>Cycle #2:	8 hours</a:t>
            </a:r>
          </a:p>
          <a:p>
            <a:pPr lvl="1"/>
            <a:r>
              <a:rPr lang="en-US" dirty="0" smtClean="0"/>
              <a:t>Collide, TCT alignment, RP alignment, beta-loss map, </a:t>
            </a:r>
            <a:r>
              <a:rPr lang="en-US" dirty="0" err="1" smtClean="0"/>
              <a:t>asynch</a:t>
            </a:r>
            <a:r>
              <a:rPr lang="en-US" dirty="0" smtClean="0"/>
              <a:t> dump test in collisions.</a:t>
            </a:r>
          </a:p>
          <a:p>
            <a:r>
              <a:rPr lang="en-US" dirty="0" smtClean="0"/>
              <a:t>Cycle #3:	3 hours</a:t>
            </a:r>
          </a:p>
          <a:p>
            <a:pPr lvl="1"/>
            <a:r>
              <a:rPr lang="en-US" dirty="0" smtClean="0"/>
              <a:t>Beta-loss map flat top, end of squeeze, off-p map in collision.</a:t>
            </a:r>
            <a:endParaRPr lang="en-GB" dirty="0" smtClean="0"/>
          </a:p>
          <a:p>
            <a:r>
              <a:rPr lang="en-US" dirty="0" smtClean="0"/>
              <a:t>Cycle #4:	3 hours</a:t>
            </a:r>
          </a:p>
          <a:p>
            <a:pPr lvl="1"/>
            <a:r>
              <a:rPr lang="en-US" dirty="0" smtClean="0"/>
              <a:t>Missing beta-loss map, off-p map in collision.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LPC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132BB89-FCAF-423E-9FF4-289F2FA66F68}" type="datetime1">
              <a:rPr lang="en-US" smtClean="0"/>
              <a:pPr/>
              <a:t>1/30/2013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395174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49185</TotalTime>
  <Words>352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Tuesday</vt:lpstr>
      <vt:lpstr>IR1/5 separated</vt:lpstr>
      <vt:lpstr>Tuesday</vt:lpstr>
      <vt:lpstr>Wednesday morning</vt:lpstr>
      <vt:lpstr>Today and later…</vt:lpstr>
      <vt:lpstr>Beam reversal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4399</cp:revision>
  <dcterms:created xsi:type="dcterms:W3CDTF">2010-07-26T05:43:59Z</dcterms:created>
  <dcterms:modified xsi:type="dcterms:W3CDTF">2013-01-30T07:20:30Z</dcterms:modified>
</cp:coreProperties>
</file>