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88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4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1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7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5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1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D0E3-C232-498B-AE4F-8B2F49D1D359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4F41-E705-4F8F-8735-D475781F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6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Beta-beating measurements</a:t>
            </a:r>
          </a:p>
          <a:p>
            <a:r>
              <a:rPr lang="en-US" dirty="0" smtClean="0"/>
              <a:t>15/01/2013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07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04:00 Start of beta-beating measurements</a:t>
            </a:r>
          </a:p>
          <a:p>
            <a:r>
              <a:rPr lang="en-US" dirty="0" smtClean="0"/>
              <a:t>04:20 Measurements at 0.8 m with bumps ON, on-momentum</a:t>
            </a:r>
          </a:p>
          <a:p>
            <a:r>
              <a:rPr lang="en-US" dirty="0" smtClean="0"/>
              <a:t>05:23 go to </a:t>
            </a:r>
            <a:r>
              <a:rPr lang="en-US" dirty="0" err="1" smtClean="0"/>
              <a:t>dp</a:t>
            </a:r>
            <a:r>
              <a:rPr lang="en-US" dirty="0" smtClean="0"/>
              <a:t>/p=-0.00023, </a:t>
            </a:r>
            <a:r>
              <a:rPr lang="el-GR" dirty="0" smtClean="0"/>
              <a:t>Δ</a:t>
            </a:r>
            <a:r>
              <a:rPr lang="en-US" dirty="0" smtClean="0"/>
              <a:t>f=33 Hz – apply correction knob, measurements</a:t>
            </a:r>
          </a:p>
          <a:p>
            <a:r>
              <a:rPr lang="en-US" dirty="0" smtClean="0"/>
              <a:t>06:50 go to </a:t>
            </a:r>
            <a:r>
              <a:rPr lang="en-US" dirty="0" err="1" smtClean="0"/>
              <a:t>dp</a:t>
            </a:r>
            <a:r>
              <a:rPr lang="en-US" dirty="0" smtClean="0"/>
              <a:t>/p=+0.00023, </a:t>
            </a:r>
            <a:r>
              <a:rPr lang="el-GR" dirty="0" smtClean="0"/>
              <a:t>Δ</a:t>
            </a:r>
            <a:r>
              <a:rPr lang="en-US" dirty="0" smtClean="0"/>
              <a:t>f=-27 Hz – apply correction knob, measurements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76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elogbook.cern.ch/eLogbook/attach_reader?attach_id=1326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768" y="60954"/>
            <a:ext cx="112395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elogbook.cern.ch/eLogbook/attach_reader?attach_id=13265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16" t="-7563" b="54727"/>
          <a:stretch/>
        </p:blipFill>
        <p:spPr bwMode="auto">
          <a:xfrm>
            <a:off x="2029901" y="1820481"/>
            <a:ext cx="7164822" cy="503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332" y="4725143"/>
            <a:ext cx="1922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Sudden change of tune for the first try which did not repeat,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Hysteresis?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8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6" name="Picture 4" descr="http://elogbook.cern.ch/eLogbook/attach_reader?attach_id=13265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54" y="237259"/>
            <a:ext cx="9220200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elogbook.cern.ch/eLogbook/attach_reader?attach_id=13265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5" y="135876"/>
            <a:ext cx="9220200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0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logbook.cern.ch/eLogbook/attach_reader?attach_id=13265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4704"/>
            <a:ext cx="9144000" cy="468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9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Reine Versteegen</dc:creator>
  <cp:lastModifiedBy>Reine Versteegen</cp:lastModifiedBy>
  <cp:revision>3</cp:revision>
  <dcterms:created xsi:type="dcterms:W3CDTF">2013-01-15T07:05:47Z</dcterms:created>
  <dcterms:modified xsi:type="dcterms:W3CDTF">2013-01-15T07:27:34Z</dcterms:modified>
</cp:coreProperties>
</file>