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461" r:id="rId2"/>
    <p:sldId id="1462" r:id="rId3"/>
    <p:sldId id="1464" r:id="rId4"/>
    <p:sldId id="1463" r:id="rId5"/>
    <p:sldId id="1465" r:id="rId6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11/01/2013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10</a:t>
            </a:r>
            <a:r>
              <a:rPr lang="en-US" baseline="30000" dirty="0" smtClean="0"/>
              <a:t>th</a:t>
            </a:r>
            <a:r>
              <a:rPr lang="en-US" dirty="0" smtClean="0"/>
              <a:t> January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5111750"/>
          </a:xfrm>
        </p:spPr>
        <p:txBody>
          <a:bodyPr/>
          <a:lstStyle/>
          <a:p>
            <a:r>
              <a:rPr lang="en-US" sz="2000" dirty="0" smtClean="0"/>
              <a:t>9:30 Network routers restart, all went fine, but only just.</a:t>
            </a:r>
          </a:p>
          <a:p>
            <a:r>
              <a:rPr lang="en-US" sz="2000" dirty="0"/>
              <a:t>12:00 All power converters from the arcs on </a:t>
            </a:r>
            <a:r>
              <a:rPr lang="en-US" sz="2000" dirty="0" smtClean="0"/>
              <a:t>at standby</a:t>
            </a:r>
            <a:endParaRPr lang="en-US" sz="2000" dirty="0"/>
          </a:p>
          <a:p>
            <a:r>
              <a:rPr lang="en-US" sz="2000" dirty="0"/>
              <a:t>12:00 ELQA test finished</a:t>
            </a:r>
          </a:p>
          <a:p>
            <a:r>
              <a:rPr lang="en-US" sz="2000" dirty="0" smtClean="0"/>
              <a:t>Still </a:t>
            </a:r>
            <a:r>
              <a:rPr lang="en-US" sz="2000" dirty="0"/>
              <a:t>some selected accesses</a:t>
            </a:r>
          </a:p>
          <a:p>
            <a:r>
              <a:rPr lang="en-US" sz="2000" dirty="0"/>
              <a:t>17:40 </a:t>
            </a:r>
            <a:r>
              <a:rPr lang="en-US" sz="2000" dirty="0" err="1"/>
              <a:t>Cryo</a:t>
            </a:r>
            <a:r>
              <a:rPr lang="en-US" sz="2000" dirty="0"/>
              <a:t> Maintain OK for all sectors</a:t>
            </a:r>
          </a:p>
          <a:p>
            <a:r>
              <a:rPr lang="en-US" sz="2000" dirty="0"/>
              <a:t>18:37 </a:t>
            </a:r>
            <a:r>
              <a:rPr lang="en-US" sz="2000" dirty="0" err="1"/>
              <a:t>Cryo</a:t>
            </a:r>
            <a:r>
              <a:rPr lang="en-US" sz="2000" dirty="0"/>
              <a:t> OK complete </a:t>
            </a:r>
            <a:r>
              <a:rPr lang="en-US" sz="2000" dirty="0" smtClean="0"/>
              <a:t>machine</a:t>
            </a:r>
          </a:p>
          <a:p>
            <a:r>
              <a:rPr lang="en-US" sz="2000" dirty="0" smtClean="0"/>
              <a:t>Test of circuits and QPS</a:t>
            </a:r>
          </a:p>
          <a:p>
            <a:r>
              <a:rPr lang="en-US" sz="2000" dirty="0" smtClean="0"/>
              <a:t>22:55 All vacuum valves open</a:t>
            </a:r>
          </a:p>
          <a:p>
            <a:r>
              <a:rPr lang="en-US" sz="2000" dirty="0" smtClean="0"/>
              <a:t>00:48 </a:t>
            </a:r>
            <a:r>
              <a:rPr lang="en-GB" sz="2000" dirty="0"/>
              <a:t>All HWC tests finished</a:t>
            </a:r>
            <a:endParaRPr lang="en-US" sz="2000" dirty="0" smtClean="0"/>
          </a:p>
          <a:p>
            <a:r>
              <a:rPr lang="en-US" sz="2000" dirty="0" smtClean="0"/>
              <a:t>02:41 BIS loops closed </a:t>
            </a:r>
          </a:p>
          <a:p>
            <a:r>
              <a:rPr lang="en-US" sz="2000" dirty="0" smtClean="0"/>
              <a:t>06:50 RF conditioning M1.B1 finished</a:t>
            </a:r>
            <a:endParaRPr lang="en-US" sz="20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9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routers restart – IT department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dirty="0" smtClean="0"/>
              <a:t>The restart of the routers did affect the LHC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cryo</a:t>
            </a:r>
            <a:r>
              <a:rPr lang="en-US" dirty="0" smtClean="0"/>
              <a:t> valves closed IP8. Stop of compressors just avoided because of the </a:t>
            </a:r>
            <a:r>
              <a:rPr lang="en-US" dirty="0" err="1" smtClean="0"/>
              <a:t>cryo</a:t>
            </a:r>
            <a:r>
              <a:rPr lang="en-US" dirty="0" smtClean="0"/>
              <a:t> crew was ready to react.</a:t>
            </a:r>
          </a:p>
          <a:p>
            <a:pPr lvl="1"/>
            <a:r>
              <a:rPr lang="en-US" dirty="0" smtClean="0"/>
              <a:t>ODH in IP2 (as displayed in CCC)</a:t>
            </a:r>
          </a:p>
          <a:p>
            <a:pPr lvl="1"/>
            <a:r>
              <a:rPr lang="en-US" dirty="0" smtClean="0"/>
              <a:t>Linac2 </a:t>
            </a:r>
            <a:r>
              <a:rPr lang="en-US" dirty="0" err="1" smtClean="0"/>
              <a:t>Vistar</a:t>
            </a:r>
            <a:r>
              <a:rPr lang="en-US" dirty="0" smtClean="0"/>
              <a:t> BCT (</a:t>
            </a:r>
            <a:r>
              <a:rPr lang="en-US" dirty="0" err="1" smtClean="0"/>
              <a:t>trafo</a:t>
            </a:r>
            <a:r>
              <a:rPr lang="en-US" dirty="0" smtClean="0"/>
              <a:t>) readings</a:t>
            </a:r>
          </a:p>
          <a:p>
            <a:r>
              <a:rPr lang="en-US" dirty="0" smtClean="0"/>
              <a:t>Good that it was a coordinated reboot following yesterday’s request by IT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40" y="3501010"/>
            <a:ext cx="4288905" cy="3150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67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Decided on polarities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80" y="1196690"/>
            <a:ext cx="6580578" cy="486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5652150" y="1412720"/>
            <a:ext cx="1368190" cy="57608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52150" y="2636890"/>
            <a:ext cx="1080150" cy="43206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6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RF</a:t>
            </a:r>
          </a:p>
          <a:p>
            <a:pPr lvl="1"/>
            <a:r>
              <a:rPr lang="en-GB" dirty="0" smtClean="0"/>
              <a:t>“Module</a:t>
            </a:r>
            <a:r>
              <a:rPr lang="en-GB" dirty="0"/>
              <a:t> 1B1 has 2 cavities that need further conditioning overnight. We would make them operational early morning to-morrow</a:t>
            </a:r>
            <a:r>
              <a:rPr lang="en-GB" dirty="0" smtClean="0"/>
              <a:t>.” Finished this morning at 6:50</a:t>
            </a:r>
          </a:p>
          <a:p>
            <a:pPr lvl="1"/>
            <a:r>
              <a:rPr lang="en-US" dirty="0" smtClean="0"/>
              <a:t>RF interlock cav4.B2: piquet called</a:t>
            </a:r>
            <a:endParaRPr lang="en-GB" dirty="0" smtClean="0"/>
          </a:p>
          <a:p>
            <a:pPr lvl="1"/>
            <a:r>
              <a:rPr lang="en-US" dirty="0" smtClean="0"/>
              <a:t>RF low-level set-up going on right know: 1 hour</a:t>
            </a:r>
            <a:endParaRPr lang="en-GB" dirty="0"/>
          </a:p>
          <a:p>
            <a:r>
              <a:rPr lang="en-US" dirty="0" smtClean="0"/>
              <a:t>Power converters to be changed</a:t>
            </a:r>
          </a:p>
          <a:p>
            <a:pPr lvl="1"/>
            <a:r>
              <a:rPr lang="en-US" dirty="0" smtClean="0"/>
              <a:t>60 A corrector pc RCBV12.L7B2</a:t>
            </a:r>
          </a:p>
          <a:p>
            <a:pPr lvl="1"/>
            <a:r>
              <a:rPr lang="en-GB" dirty="0" smtClean="0"/>
              <a:t>60 A corrector RCBV28.R1B1 </a:t>
            </a:r>
            <a:endParaRPr lang="en-US" dirty="0" smtClean="0"/>
          </a:p>
          <a:p>
            <a:r>
              <a:rPr lang="en-US" dirty="0" smtClean="0"/>
              <a:t>CMS shielding at top of pit?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3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John’s master plan, as presented yesterday, can be found via “latest news” page.</a:t>
            </a:r>
          </a:p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RF low-level set-up (1 h)</a:t>
            </a:r>
          </a:p>
          <a:p>
            <a:pPr lvl="1"/>
            <a:r>
              <a:rPr lang="en-US" dirty="0" smtClean="0"/>
              <a:t>Change 2 pc (2 h)</a:t>
            </a:r>
          </a:p>
          <a:p>
            <a:pPr lvl="1"/>
            <a:r>
              <a:rPr lang="en-US" dirty="0" smtClean="0"/>
              <a:t>Take first </a:t>
            </a:r>
            <a:r>
              <a:rPr lang="en-US" dirty="0" smtClean="0"/>
              <a:t>beams</a:t>
            </a:r>
          </a:p>
          <a:p>
            <a:pPr lvl="1"/>
            <a:r>
              <a:rPr lang="en-US" dirty="0" smtClean="0"/>
              <a:t>Test ramp with dump </a:t>
            </a:r>
            <a:r>
              <a:rPr lang="en-US" smtClean="0"/>
              <a:t>at flat top</a:t>
            </a:r>
            <a:endParaRPr lang="en-US" dirty="0" smtClean="0"/>
          </a:p>
          <a:p>
            <a:pPr lvl="1"/>
            <a:r>
              <a:rPr lang="en-US" dirty="0" smtClean="0"/>
              <a:t>Set-up of squeeze, optics measurements</a:t>
            </a:r>
          </a:p>
          <a:p>
            <a:pPr lvl="1"/>
            <a:r>
              <a:rPr lang="en-US" dirty="0" smtClean="0"/>
              <a:t>TDI, BPMS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4105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57911</TotalTime>
  <Words>216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Thursday 10th January</vt:lpstr>
      <vt:lpstr>Network routers restart – IT department</vt:lpstr>
      <vt:lpstr>Decided on polarities</vt:lpstr>
      <vt:lpstr>Outstanding</vt:lpstr>
      <vt:lpstr>The plan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3341</cp:revision>
  <dcterms:created xsi:type="dcterms:W3CDTF">2010-07-26T05:43:59Z</dcterms:created>
  <dcterms:modified xsi:type="dcterms:W3CDTF">2013-01-11T08:02:42Z</dcterms:modified>
</cp:coreProperties>
</file>