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230" r:id="rId2"/>
    <p:sldId id="1231" r:id="rId3"/>
    <p:sldId id="1232" r:id="rId4"/>
    <p:sldId id="1233" r:id="rId5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CC0066"/>
    <a:srgbClr val="008000"/>
    <a:srgbClr val="0000FF"/>
    <a:srgbClr val="FFCC99"/>
    <a:srgbClr val="FF5050"/>
    <a:srgbClr val="CC0000"/>
    <a:srgbClr val="FF3300"/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71" autoAdjust="0"/>
    <p:restoredTop sz="95262" autoAdjust="0"/>
  </p:normalViewPr>
  <p:slideViewPr>
    <p:cSldViewPr>
      <p:cViewPr>
        <p:scale>
          <a:sx n="70" d="100"/>
          <a:sy n="70" d="100"/>
        </p:scale>
        <p:origin x="-1326" y="-156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11/7/2012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11/7/2012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11/7/2012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11/7/2012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11/7/2012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11/7/2012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11/7/2012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11/7/2012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11/7/2012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11/7/2012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11/7/2012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11/7/2012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11/7/2012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11/7/2012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11/7/2012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79" y="25400"/>
            <a:ext cx="8086333" cy="523875"/>
          </a:xfrm>
        </p:spPr>
        <p:txBody>
          <a:bodyPr/>
          <a:lstStyle/>
          <a:p>
            <a:r>
              <a:rPr lang="en-US" dirty="0" smtClean="0"/>
              <a:t>Wednesday morning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3528490"/>
          </a:xfrm>
        </p:spPr>
        <p:txBody>
          <a:bodyPr/>
          <a:lstStyle/>
          <a:p>
            <a:r>
              <a:rPr lang="en-US" dirty="0" smtClean="0"/>
              <a:t>Waiting for PS – problem on RF cavity.</a:t>
            </a:r>
          </a:p>
          <a:p>
            <a:r>
              <a:rPr lang="en-US" dirty="0" smtClean="0"/>
              <a:t>10:00: Injecting probes and 6b. Steering of the line needed again.</a:t>
            </a:r>
          </a:p>
          <a:p>
            <a:pPr lvl="1"/>
            <a:r>
              <a:rPr lang="en-US" dirty="0" smtClean="0"/>
              <a:t>Orbit was offset  </a:t>
            </a:r>
            <a:r>
              <a:rPr lang="en-US" dirty="0" err="1" smtClean="0"/>
              <a:t>radially</a:t>
            </a:r>
            <a:r>
              <a:rPr lang="en-US" dirty="0" smtClean="0"/>
              <a:t> to reduce the </a:t>
            </a:r>
            <a:r>
              <a:rPr lang="en-US" dirty="0" err="1" smtClean="0"/>
              <a:t>synchro</a:t>
            </a:r>
            <a:r>
              <a:rPr lang="en-US" dirty="0" smtClean="0"/>
              <a:t> error. (RF frequency offset) – we could consider to do some energy matching with H CODs.</a:t>
            </a:r>
          </a:p>
          <a:p>
            <a:r>
              <a:rPr lang="en-US" dirty="0" smtClean="0"/>
              <a:t>12:00 Filling for physics.</a:t>
            </a:r>
          </a:p>
          <a:p>
            <a:r>
              <a:rPr lang="en-US" dirty="0" smtClean="0"/>
              <a:t>13:40 Stable beams fill 3269, 7.2e33 cm-2s-1.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11/7/2012</a:t>
            </a:fld>
            <a:endParaRPr lang="en-US" dirty="0"/>
          </a:p>
        </p:txBody>
      </p:sp>
      <p:sp>
        <p:nvSpPr>
          <p:cNvPr id="3074" name="AutoShape 2" descr="https://ab-dep-op-elogbook.web.cern.ch/ab-dep-op-elogbook/elogbook/secure/attach.php?attachId=1293197&amp;type=png&amp;fname=20120928081314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11/8/2012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00" y="1268700"/>
            <a:ext cx="5400750" cy="3566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4797190"/>
            <a:ext cx="8229600" cy="1151875"/>
          </a:xfrm>
        </p:spPr>
        <p:txBody>
          <a:bodyPr/>
          <a:lstStyle/>
          <a:p>
            <a:r>
              <a:rPr lang="en-US" dirty="0" smtClean="0"/>
              <a:t>This fill has no features on the bunch length.</a:t>
            </a:r>
          </a:p>
          <a:p>
            <a:r>
              <a:rPr lang="en-US" dirty="0" smtClean="0"/>
              <a:t>02:10 OP dump – 188 pb-1.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11/8/2012</a:t>
            </a:fld>
            <a:endParaRPr lang="en-US" dirty="0"/>
          </a:p>
        </p:txBody>
      </p:sp>
      <p:pic>
        <p:nvPicPr>
          <p:cNvPr id="2050" name="Picture 2" descr="http://elogbook.cern.ch/eLogbook/attach_reader?attach_id=13074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680" y="836640"/>
            <a:ext cx="4752660" cy="3793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Thursday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Unfortunately </a:t>
            </a:r>
            <a:r>
              <a:rPr lang="en-US" dirty="0" smtClean="0"/>
              <a:t>trip </a:t>
            </a:r>
            <a:r>
              <a:rPr lang="en-US" dirty="0" smtClean="0"/>
              <a:t>of </a:t>
            </a:r>
            <a:r>
              <a:rPr lang="en-US" dirty="0" smtClean="0"/>
              <a:t>RQTL10.R3B2 in the </a:t>
            </a:r>
            <a:r>
              <a:rPr lang="en-US" dirty="0" err="1" smtClean="0"/>
              <a:t>rampdown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Access needed in UJ33.</a:t>
            </a:r>
          </a:p>
          <a:p>
            <a:r>
              <a:rPr lang="en-US" dirty="0" smtClean="0"/>
              <a:t>06:00 Filling again.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Next fill:</a:t>
            </a:r>
          </a:p>
          <a:p>
            <a:pPr lvl="1"/>
            <a:r>
              <a:rPr lang="en-US" dirty="0" err="1" smtClean="0"/>
              <a:t>LHCb</a:t>
            </a:r>
            <a:r>
              <a:rPr lang="en-US" dirty="0" smtClean="0"/>
              <a:t> polarity flip – no test cycle.</a:t>
            </a:r>
          </a:p>
          <a:p>
            <a:pPr lvl="1"/>
            <a:r>
              <a:rPr lang="en-US" dirty="0" smtClean="0"/>
              <a:t>Energy matching check at injection.</a:t>
            </a:r>
          </a:p>
          <a:p>
            <a:pPr lvl="1"/>
            <a:r>
              <a:rPr lang="en-US" dirty="0" smtClean="0"/>
              <a:t>Long. </a:t>
            </a:r>
            <a:r>
              <a:rPr lang="en-US" dirty="0" smtClean="0"/>
              <a:t>b</a:t>
            </a:r>
            <a:r>
              <a:rPr lang="en-US" dirty="0" smtClean="0"/>
              <a:t>lowup / damper gain at start of ramp.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11/8/2012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48868</TotalTime>
  <Words>147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Wednesday morning</vt:lpstr>
      <vt:lpstr>Slide 2</vt:lpstr>
      <vt:lpstr>Night</vt:lpstr>
      <vt:lpstr>Thursday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4268</cp:revision>
  <dcterms:created xsi:type="dcterms:W3CDTF">2010-07-26T05:43:59Z</dcterms:created>
  <dcterms:modified xsi:type="dcterms:W3CDTF">2012-11-08T06:03:17Z</dcterms:modified>
</cp:coreProperties>
</file>