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045" r:id="rId2"/>
    <p:sldId id="1046" r:id="rId3"/>
    <p:sldId id="1047" r:id="rId4"/>
    <p:sldId id="1049" r:id="rId5"/>
    <p:sldId id="1048" r:id="rId6"/>
    <p:sldId id="1050" r:id="rId7"/>
    <p:sldId id="1051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02-11-12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02-11-12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02-11-12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24 hours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720"/>
            <a:ext cx="9160922" cy="196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67680" y="3804181"/>
            <a:ext cx="79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8030" y="3889703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QX.L1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80" y="3923974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RCBXV1.R1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</a:t>
            </a:r>
            <a:r>
              <a:rPr lang="en-GB" baseline="30000" dirty="0" smtClean="0"/>
              <a:t>st</a:t>
            </a:r>
            <a:r>
              <a:rPr lang="en-GB" dirty="0" smtClean="0"/>
              <a:t> November -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fill 3249 until 12:40:</a:t>
            </a:r>
          </a:p>
          <a:p>
            <a:pPr lvl="1"/>
            <a:r>
              <a:rPr lang="en-GB" dirty="0" smtClean="0"/>
              <a:t>SPS dump switch repair</a:t>
            </a:r>
          </a:p>
          <a:p>
            <a:pPr lvl="1"/>
            <a:r>
              <a:rPr lang="en-GB" dirty="0" smtClean="0"/>
              <a:t>SPS RF transmitter tube replacement</a:t>
            </a:r>
          </a:p>
          <a:p>
            <a:pPr lvl="1"/>
            <a:r>
              <a:rPr lang="en-GB" dirty="0" smtClean="0"/>
              <a:t>197 pb</a:t>
            </a:r>
            <a:r>
              <a:rPr lang="en-GB" baseline="30000" dirty="0" smtClean="0"/>
              <a:t>-1</a:t>
            </a:r>
            <a:r>
              <a:rPr lang="en-GB" dirty="0" smtClean="0"/>
              <a:t> in 15 hours</a:t>
            </a:r>
          </a:p>
          <a:p>
            <a:r>
              <a:rPr lang="en-GB" dirty="0"/>
              <a:t>MKI B2 temperature </a:t>
            </a:r>
            <a:r>
              <a:rPr lang="en-GB" dirty="0" smtClean="0"/>
              <a:t>thresholds tweaked</a:t>
            </a:r>
          </a:p>
          <a:p>
            <a:r>
              <a:rPr lang="en-GB" dirty="0"/>
              <a:t>QPS controller for Q9/10.R5 could not be reset properly. Reiner confirms that we can continue with Q10/9.R5. An access is needed at the first opportunity to </a:t>
            </a:r>
            <a:r>
              <a:rPr lang="en-GB" dirty="0" err="1"/>
              <a:t>powercycle</a:t>
            </a:r>
            <a:r>
              <a:rPr lang="en-GB" dirty="0"/>
              <a:t> the </a:t>
            </a:r>
            <a:r>
              <a:rPr lang="en-GB" dirty="0" smtClean="0"/>
              <a:t>controller</a:t>
            </a:r>
          </a:p>
          <a:p>
            <a:r>
              <a:rPr lang="en-GB" dirty="0" smtClean="0"/>
              <a:t>14:30 Injecting physics beam</a:t>
            </a:r>
          </a:p>
          <a:p>
            <a:r>
              <a:rPr lang="en-GB" dirty="0" smtClean="0"/>
              <a:t>15:55 Stable beams Fill 3250 </a:t>
            </a:r>
          </a:p>
          <a:p>
            <a:pPr lvl="1"/>
            <a:r>
              <a:rPr lang="en-GB" dirty="0" smtClean="0"/>
              <a:t>Initial luminosity 7.23e33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9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1</a:t>
            </a:r>
            <a:r>
              <a:rPr lang="en-GB" baseline="30000" dirty="0"/>
              <a:t>st</a:t>
            </a:r>
            <a:r>
              <a:rPr lang="en-GB" dirty="0"/>
              <a:t> November - </a:t>
            </a:r>
            <a:r>
              <a:rPr lang="en-GB" dirty="0" smtClean="0"/>
              <a:t>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18:00+ Stefano opens </a:t>
            </a:r>
            <a:r>
              <a:rPr lang="en-GB" dirty="0"/>
              <a:t>the TCLs around IP1 and </a:t>
            </a:r>
            <a:r>
              <a:rPr lang="en-GB" dirty="0" smtClean="0"/>
              <a:t>IP5</a:t>
            </a:r>
          </a:p>
          <a:p>
            <a:pPr lvl="1"/>
            <a:r>
              <a:rPr lang="en-GB" dirty="0" smtClean="0"/>
              <a:t>Cryogenics monitoring</a:t>
            </a:r>
          </a:p>
          <a:p>
            <a:pPr lvl="1"/>
            <a:r>
              <a:rPr lang="en-GB" dirty="0"/>
              <a:t>TCLs in all IRs </a:t>
            </a:r>
            <a:r>
              <a:rPr lang="en-GB" dirty="0" smtClean="0"/>
              <a:t>to 65 </a:t>
            </a:r>
            <a:r>
              <a:rPr lang="en-GB" dirty="0"/>
              <a:t>sigma </a:t>
            </a:r>
            <a:endParaRPr lang="en-GB" dirty="0" smtClean="0"/>
          </a:p>
          <a:p>
            <a:r>
              <a:rPr lang="en-GB" dirty="0" smtClean="0"/>
              <a:t>20:10 Beams lost to spurious QPS trigger on RQX.L1</a:t>
            </a:r>
          </a:p>
          <a:p>
            <a:pPr lvl="1"/>
            <a:r>
              <a:rPr lang="en-GB" dirty="0" smtClean="0"/>
              <a:t>Heaters fired, lost </a:t>
            </a:r>
            <a:r>
              <a:rPr lang="en-GB" dirty="0" err="1" smtClean="0"/>
              <a:t>cryo</a:t>
            </a:r>
            <a:r>
              <a:rPr lang="en-GB" dirty="0" smtClean="0"/>
              <a:t> start </a:t>
            </a:r>
            <a:r>
              <a:rPr lang="en-GB" dirty="0"/>
              <a:t>and maintain, vacuum valves around IP1 </a:t>
            </a:r>
            <a:r>
              <a:rPr lang="en-GB" dirty="0" smtClean="0"/>
              <a:t>closed</a:t>
            </a:r>
          </a:p>
          <a:p>
            <a:pPr lvl="1"/>
            <a:r>
              <a:rPr lang="en-GB" dirty="0" smtClean="0"/>
              <a:t>Fill 3250: 83 pb</a:t>
            </a:r>
            <a:r>
              <a:rPr lang="en-GB" baseline="30000" dirty="0" smtClean="0"/>
              <a:t>-1</a:t>
            </a:r>
            <a:r>
              <a:rPr lang="en-GB" dirty="0" smtClean="0"/>
              <a:t> in 4h17m</a:t>
            </a:r>
          </a:p>
          <a:p>
            <a:r>
              <a:rPr lang="en-GB" dirty="0"/>
              <a:t>QPS &amp; </a:t>
            </a:r>
            <a:r>
              <a:rPr lang="en-GB" dirty="0" smtClean="0"/>
              <a:t>MP3 (MZ) give the </a:t>
            </a:r>
            <a:r>
              <a:rPr lang="en-GB" dirty="0"/>
              <a:t>green </a:t>
            </a:r>
            <a:r>
              <a:rPr lang="en-GB" dirty="0" smtClean="0"/>
              <a:t>light to power </a:t>
            </a:r>
            <a:r>
              <a:rPr lang="en-GB" dirty="0"/>
              <a:t>the circuit again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22:55 </a:t>
            </a:r>
            <a:r>
              <a:rPr lang="en-GB" dirty="0" err="1" smtClean="0"/>
              <a:t>Cryo</a:t>
            </a:r>
            <a:r>
              <a:rPr lang="en-GB" dirty="0" smtClean="0"/>
              <a:t> Maintain back </a:t>
            </a:r>
          </a:p>
          <a:p>
            <a:r>
              <a:rPr lang="en-GB" dirty="0" smtClean="0"/>
              <a:t>23:10 </a:t>
            </a:r>
            <a:r>
              <a:rPr lang="en-GB" dirty="0" err="1" smtClean="0"/>
              <a:t>precycle</a:t>
            </a:r>
            <a:r>
              <a:rPr lang="en-GB" dirty="0" smtClean="0"/>
              <a:t> triplets 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</a:t>
            </a:r>
            <a:r>
              <a:rPr lang="en-GB" baseline="30000" dirty="0" smtClean="0"/>
              <a:t>nd</a:t>
            </a:r>
            <a:r>
              <a:rPr lang="en-GB" dirty="0" smtClean="0"/>
              <a:t> November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01:00 Bad injection oscillations for both rings, mostly </a:t>
            </a:r>
            <a:r>
              <a:rPr lang="en-GB" dirty="0" smtClean="0"/>
              <a:t>H. Are </a:t>
            </a:r>
            <a:r>
              <a:rPr lang="en-GB" dirty="0"/>
              <a:t>at the bottom of the tides, and the orbit is off by 6 </a:t>
            </a:r>
            <a:r>
              <a:rPr lang="en-GB" dirty="0" smtClean="0"/>
              <a:t>Hz. Re-centre </a:t>
            </a:r>
            <a:r>
              <a:rPr lang="en-GB" dirty="0"/>
              <a:t>the orbit before </a:t>
            </a:r>
            <a:r>
              <a:rPr lang="en-GB" dirty="0" smtClean="0"/>
              <a:t>TL </a:t>
            </a:r>
            <a:r>
              <a:rPr lang="en-GB" dirty="0"/>
              <a:t>steering.</a:t>
            </a:r>
          </a:p>
          <a:p>
            <a:r>
              <a:rPr lang="en-GB" dirty="0" smtClean="0"/>
              <a:t>02:50 Stable beams Fill 3252 </a:t>
            </a:r>
          </a:p>
          <a:p>
            <a:pPr lvl="1"/>
            <a:r>
              <a:rPr lang="en-GB" dirty="0" smtClean="0"/>
              <a:t>Initial luminosity: 7.12e33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</a:p>
          <a:p>
            <a:r>
              <a:rPr lang="en-GB" dirty="0"/>
              <a:t>ATLAS </a:t>
            </a:r>
            <a:r>
              <a:rPr lang="en-GB" dirty="0" smtClean="0"/>
              <a:t>- rather </a:t>
            </a:r>
            <a:r>
              <a:rPr lang="en-GB" dirty="0"/>
              <a:t>high background from beam 1 (say 6 times more than in the afternoon</a:t>
            </a:r>
            <a:r>
              <a:rPr lang="en-GB" dirty="0" smtClean="0"/>
              <a:t>).</a:t>
            </a:r>
          </a:p>
          <a:p>
            <a:r>
              <a:rPr lang="en-GB" dirty="0"/>
              <a:t>06:00 Beams lost to </a:t>
            </a:r>
            <a:r>
              <a:rPr lang="en-GB" dirty="0" smtClean="0"/>
              <a:t>QPS trigger on RCBXV1.R1</a:t>
            </a:r>
          </a:p>
          <a:p>
            <a:pPr lvl="1"/>
            <a:r>
              <a:rPr lang="en-GB" dirty="0" smtClean="0"/>
              <a:t>Re-armed by OP</a:t>
            </a:r>
          </a:p>
          <a:p>
            <a:pPr lvl="1"/>
            <a:r>
              <a:rPr lang="en-GB" dirty="0" smtClean="0"/>
              <a:t>Fill 3252: 65 pb</a:t>
            </a:r>
            <a:r>
              <a:rPr lang="en-GB" baseline="30000" dirty="0" smtClean="0"/>
              <a:t>-1</a:t>
            </a:r>
            <a:r>
              <a:rPr lang="en-GB" dirty="0" smtClean="0"/>
              <a:t> in </a:t>
            </a:r>
            <a:r>
              <a:rPr lang="en-GB" dirty="0" smtClean="0"/>
              <a:t>3h13m</a:t>
            </a:r>
            <a:endParaRPr lang="en-GB" dirty="0" smtClean="0"/>
          </a:p>
          <a:p>
            <a:r>
              <a:rPr lang="en-GB" dirty="0" smtClean="0"/>
              <a:t>07:15 Injecting physics beams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4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12654"/>
            <a:ext cx="9077325" cy="352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219575"/>
            <a:ext cx="38671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38661" y="4725180"/>
            <a:ext cx="3849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Jan changed the MKI8 magnet C_UP temperature threshold from 62C to 66C based on the MKISS analysis of </a:t>
            </a:r>
            <a:r>
              <a:rPr lang="en-GB" dirty="0" err="1"/>
              <a:t>M.Barnes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74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ADT changes to high bandwidth during fill and check luminosity lifetime</a:t>
            </a:r>
          </a:p>
          <a:p>
            <a:r>
              <a:rPr lang="en-GB" dirty="0" smtClean="0"/>
              <a:t>Access:</a:t>
            </a:r>
          </a:p>
          <a:p>
            <a:pPr lvl="1"/>
            <a:r>
              <a:rPr lang="en-GB" dirty="0" err="1" smtClean="0"/>
              <a:t>Marek</a:t>
            </a:r>
            <a:r>
              <a:rPr lang="en-GB" dirty="0" smtClean="0"/>
              <a:t> </a:t>
            </a:r>
            <a:r>
              <a:rPr lang="en-GB" dirty="0" err="1" smtClean="0"/>
              <a:t>Gasior</a:t>
            </a:r>
            <a:r>
              <a:rPr lang="en-GB" dirty="0" smtClean="0"/>
              <a:t> – point 4</a:t>
            </a:r>
          </a:p>
          <a:p>
            <a:pPr lvl="1"/>
            <a:r>
              <a:rPr lang="en-GB" dirty="0" smtClean="0"/>
              <a:t>QPS reset </a:t>
            </a:r>
            <a:r>
              <a:rPr lang="en-GB" dirty="0"/>
              <a:t>Q9/10.R5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0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so far (Courtesy ATLAS)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02-11-12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1916790"/>
            <a:ext cx="3727456" cy="3096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72409"/>
            <a:ext cx="3246150" cy="30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26055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57536</TotalTime>
  <Words>323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Last 24 hours</vt:lpstr>
      <vt:lpstr>Thursday 1st November - afternoon</vt:lpstr>
      <vt:lpstr>Thursday 1st November - evening</vt:lpstr>
      <vt:lpstr>Friday 2nd November - morning</vt:lpstr>
      <vt:lpstr>PowerPoint Presentation</vt:lpstr>
      <vt:lpstr>Outstanding</vt:lpstr>
      <vt:lpstr>Week so far (Courtesy ATLAS)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2546</cp:revision>
  <dcterms:created xsi:type="dcterms:W3CDTF">2010-04-04T19:37:12Z</dcterms:created>
  <dcterms:modified xsi:type="dcterms:W3CDTF">2012-11-02T14:55:25Z</dcterms:modified>
</cp:coreProperties>
</file>