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004" r:id="rId2"/>
    <p:sldId id="1008" r:id="rId3"/>
    <p:sldId id="1005" r:id="rId4"/>
    <p:sldId id="1006" r:id="rId5"/>
    <p:sldId id="1007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1575" autoAdjust="0"/>
  </p:normalViewPr>
  <p:slideViewPr>
    <p:cSldViewPr>
      <p:cViewPr varScale="1">
        <p:scale>
          <a:sx n="76" d="100"/>
          <a:sy n="76" d="100"/>
        </p:scale>
        <p:origin x="-342" y="-10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23-09-12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23-09-12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23-09-12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23-09-12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23-09-12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23-09-12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23-09-12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23-09-12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23-09-12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23-09-12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23-09-12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23-09-12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23-09-12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23-09-12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23-09-12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Cryogenics sectors 78 &amp; 81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E0ED20-7A76-4972-AE92-35B37E63204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23-09-12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72" y="3717040"/>
            <a:ext cx="9121918" cy="282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72" y="836640"/>
            <a:ext cx="9121918" cy="2644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96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Cryogenics sectors 78 &amp; 81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23-09-12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750"/>
            <a:ext cx="45720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://hcc.web.cern.ch/hcc/file/images/MAGNETS_Sector78_small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" y="1631852"/>
            <a:ext cx="4572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3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Sunday 23</a:t>
            </a:r>
            <a:r>
              <a:rPr lang="en-GB" baseline="30000" dirty="0" smtClean="0"/>
              <a:t>rd</a:t>
            </a:r>
            <a:r>
              <a:rPr lang="en-GB" dirty="0" smtClean="0"/>
              <a:t> September - sliding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GB" dirty="0" smtClean="0"/>
              <a:t>Cryogenic recovery – latest, optimistic, estimate: early this afternoon (not before 15:00)</a:t>
            </a:r>
          </a:p>
          <a:p>
            <a:endParaRPr lang="en-GB" dirty="0"/>
          </a:p>
          <a:p>
            <a:r>
              <a:rPr lang="en-GB" dirty="0" smtClean="0"/>
              <a:t>Powering </a:t>
            </a:r>
            <a:r>
              <a:rPr lang="en-GB" dirty="0"/>
              <a:t>tests (RB.A78/RB/A81) (3 hours)</a:t>
            </a:r>
          </a:p>
          <a:p>
            <a:r>
              <a:rPr lang="en-GB" dirty="0"/>
              <a:t>Pre-cycle (1 hour)</a:t>
            </a:r>
          </a:p>
          <a:p>
            <a:r>
              <a:rPr lang="en-GB" dirty="0"/>
              <a:t>Go through the whole cycle (with new collision process) with pilot beam for validation and chromaticity measurement </a:t>
            </a:r>
            <a:r>
              <a:rPr lang="en-GB" dirty="0" smtClean="0"/>
              <a:t>(~5 hours)</a:t>
            </a:r>
          </a:p>
          <a:p>
            <a:pPr lvl="1"/>
            <a:r>
              <a:rPr lang="en-GB" dirty="0" smtClean="0"/>
              <a:t>BBQ </a:t>
            </a:r>
            <a:r>
              <a:rPr lang="en-GB" dirty="0"/>
              <a:t>and BSRT verification in </a:t>
            </a:r>
            <a:r>
              <a:rPr lang="en-GB" dirty="0" smtClean="0"/>
              <a:t>parallel.</a:t>
            </a:r>
            <a:endParaRPr lang="en-GB" dirty="0"/>
          </a:p>
          <a:p>
            <a:pPr lvl="1"/>
            <a:r>
              <a:rPr lang="en-GB" dirty="0"/>
              <a:t>Switch off Active filters of main circuits and warm dipoles one by one for mains line perturbation observations.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Setting-up of injection with Q20 optics (5 hours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Loss maps in collision (</a:t>
            </a:r>
            <a:r>
              <a:rPr lang="en-GB" dirty="0" err="1"/>
              <a:t>betatron</a:t>
            </a:r>
            <a:r>
              <a:rPr lang="en-GB" dirty="0"/>
              <a:t> and +500 Hz) (5 hours). </a:t>
            </a:r>
          </a:p>
          <a:p>
            <a:pPr lvl="1"/>
            <a:r>
              <a:rPr lang="en-GB" dirty="0"/>
              <a:t>Wire scans for BSRT </a:t>
            </a:r>
            <a:r>
              <a:rPr lang="en-GB" dirty="0" smtClean="0"/>
              <a:t>calibration</a:t>
            </a:r>
            <a:endParaRPr lang="en-GB" dirty="0"/>
          </a:p>
          <a:p>
            <a:r>
              <a:rPr lang="en-GB" dirty="0"/>
              <a:t>Loss maps squeezed/separated: </a:t>
            </a:r>
            <a:r>
              <a:rPr lang="en-GB" dirty="0" err="1"/>
              <a:t>betatron</a:t>
            </a:r>
            <a:r>
              <a:rPr lang="en-GB" dirty="0"/>
              <a:t> and </a:t>
            </a:r>
            <a:r>
              <a:rPr lang="en-GB" dirty="0" err="1"/>
              <a:t>asynch.dump</a:t>
            </a:r>
            <a:r>
              <a:rPr lang="en-GB" dirty="0"/>
              <a:t> in collision. (5 hours)</a:t>
            </a:r>
          </a:p>
          <a:p>
            <a:pPr lvl="1"/>
            <a:r>
              <a:rPr lang="en-GB" dirty="0"/>
              <a:t>Wire scans for BSRT </a:t>
            </a:r>
            <a:r>
              <a:rPr lang="en-GB" dirty="0" smtClean="0"/>
              <a:t>calibration</a:t>
            </a:r>
            <a:endParaRPr lang="en-GB" dirty="0"/>
          </a:p>
          <a:p>
            <a:r>
              <a:rPr lang="en-GB" dirty="0"/>
              <a:t>First step of the intensity ramp-up: very short fill with 78 bunches with new collision process (5 hours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1 hour Stable beams</a:t>
            </a:r>
            <a:endParaRPr lang="en-GB" dirty="0"/>
          </a:p>
          <a:p>
            <a:r>
              <a:rPr lang="en-GB" dirty="0" smtClean="0"/>
              <a:t>Damper </a:t>
            </a:r>
            <a:r>
              <a:rPr lang="en-GB" dirty="0"/>
              <a:t>setting-up with larger bandwidth (5 hours)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5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Intensity ramp-up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456 </a:t>
            </a:r>
            <a:r>
              <a:rPr lang="en-GB" dirty="0"/>
              <a:t>bunches (50ns_456b_447_0_432_72bpi12inj)</a:t>
            </a:r>
          </a:p>
          <a:p>
            <a:pPr lvl="1"/>
            <a:r>
              <a:rPr lang="en-GB" dirty="0"/>
              <a:t>CMS request for period at low pile-up (~1) – 2 h</a:t>
            </a:r>
          </a:p>
          <a:p>
            <a:pPr lvl="1"/>
            <a:r>
              <a:rPr lang="en-GB" dirty="0"/>
              <a:t>ATLAS request for </a:t>
            </a:r>
            <a:r>
              <a:rPr lang="en-GB" dirty="0" err="1"/>
              <a:t>VdM</a:t>
            </a:r>
            <a:r>
              <a:rPr lang="en-GB" dirty="0"/>
              <a:t> scan – 2 </a:t>
            </a:r>
            <a:r>
              <a:rPr lang="en-GB" dirty="0" smtClean="0"/>
              <a:t>h</a:t>
            </a:r>
          </a:p>
          <a:p>
            <a:pPr lvl="1"/>
            <a:r>
              <a:rPr lang="en-GB" dirty="0" smtClean="0"/>
              <a:t>Dump - Tobias special </a:t>
            </a:r>
            <a:endParaRPr lang="en-GB" dirty="0"/>
          </a:p>
          <a:p>
            <a:endParaRPr lang="en-GB" dirty="0"/>
          </a:p>
          <a:p>
            <a:r>
              <a:rPr lang="en-GB" dirty="0"/>
              <a:t>840 bunches with additional train of 6 bunches (no collision and no long-range). Standard fill length.</a:t>
            </a:r>
          </a:p>
          <a:p>
            <a:endParaRPr lang="en-GB" dirty="0"/>
          </a:p>
          <a:p>
            <a:r>
              <a:rPr lang="en-GB" dirty="0"/>
              <a:t>1374 bunches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8598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51425</TotalTime>
  <Words>253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Cryogenics sectors 78 &amp; 81</vt:lpstr>
      <vt:lpstr>Cryogenics sectors 78 &amp; 81</vt:lpstr>
      <vt:lpstr>Sunday 23rd September - sliding plan</vt:lpstr>
      <vt:lpstr>Plan</vt:lpstr>
      <vt:lpstr>Intensity ramp-up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2340</cp:revision>
  <dcterms:created xsi:type="dcterms:W3CDTF">2010-04-04T19:37:12Z</dcterms:created>
  <dcterms:modified xsi:type="dcterms:W3CDTF">2012-09-23T07:14:02Z</dcterms:modified>
</cp:coreProperties>
</file>