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8" r:id="rId1"/>
  </p:sldMasterIdLst>
  <p:notesMasterIdLst>
    <p:notesMasterId r:id="rId7"/>
  </p:notesMasterIdLst>
  <p:sldIdLst>
    <p:sldId id="1170" r:id="rId2"/>
    <p:sldId id="1172" r:id="rId3"/>
    <p:sldId id="1166" r:id="rId4"/>
    <p:sldId id="1167" r:id="rId5"/>
    <p:sldId id="1169" r:id="rId6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9900"/>
    <a:srgbClr val="9900FF"/>
    <a:srgbClr val="FF9900"/>
    <a:srgbClr val="66FF33"/>
    <a:srgbClr val="0000FF"/>
    <a:srgbClr val="000099"/>
    <a:srgbClr val="D60093"/>
    <a:srgbClr val="FF3300"/>
    <a:srgbClr val="9606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49" autoAdjust="0"/>
    <p:restoredTop sz="94706" autoAdjust="0"/>
  </p:normalViewPr>
  <p:slideViewPr>
    <p:cSldViewPr>
      <p:cViewPr>
        <p:scale>
          <a:sx n="100" d="100"/>
          <a:sy n="100" d="100"/>
        </p:scale>
        <p:origin x="-1230" y="4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-3762" y="-102"/>
      </p:cViewPr>
      <p:guideLst>
        <p:guide orient="horz" pos="3128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62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62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9550DCE-C0F6-4BD3-85B0-042E7AADD9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4834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676400" y="6553201"/>
            <a:ext cx="6477000" cy="1523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Morning Meeting - G. Arduini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A6C5952-2E06-4937-BCFB-9BD10462452F}" type="datetime1">
              <a:rPr lang="en-GB" smtClean="0"/>
              <a:t>22/09/2012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B9C7B-9AA7-4C07-B83A-CCEB50E56FF7}" type="datetime1">
              <a:rPr lang="en-GB" smtClean="0"/>
              <a:t>22/09/2012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676400" y="6553201"/>
            <a:ext cx="6477000" cy="152399"/>
          </a:xfrm>
        </p:spPr>
        <p:txBody>
          <a:bodyPr/>
          <a:lstStyle/>
          <a:p>
            <a:r>
              <a:rPr lang="en-US" smtClean="0"/>
              <a:t>LHC Morning Meeting - G. Arduini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C5516-24D6-497E-B20F-168204F9A8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A16A8-0D6A-4191-981A-8CE8CD981D6A}" type="datetime1">
              <a:rPr lang="en-GB" smtClean="0"/>
              <a:t>22/09/2012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76400" y="6553201"/>
            <a:ext cx="6477000" cy="152399"/>
          </a:xfrm>
        </p:spPr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DEA4C-89A7-439A-B75B-C919C7F639B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A5A5DA-283C-41D4-88D9-605A735D0AA5}" type="datetime1">
              <a:rPr lang="en-GB" smtClean="0"/>
              <a:t>22/09/2012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76400" y="6553201"/>
            <a:ext cx="6477000" cy="1523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ED15F2-B5DC-4D70-8B9E-4287CA2479A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Text Placeholder 4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228600" y="914400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228600" y="6399212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newlhc logo1.gif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pic>
        <p:nvPicPr>
          <p:cNvPr id="11" name="Picture 3" descr="newlhc logo1.gif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9906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A220B406-1E4A-42F1-B83D-6FBCF9BDF08F}" type="datetime1">
              <a:rPr lang="en-GB" smtClean="0"/>
              <a:t>22/09/2012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76400" y="6553201"/>
            <a:ext cx="6400800" cy="152399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LHC Morning Meeting - G. Arduini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1A8F772A-8CCA-4885-87BF-DE56416A22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</p:sldLayoutIdLst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11:24 </a:t>
            </a:r>
            <a:r>
              <a:rPr lang="en-US" sz="2000" dirty="0"/>
              <a:t>electrical cut at </a:t>
            </a:r>
            <a:r>
              <a:rPr lang="en-US" sz="2000" dirty="0" err="1"/>
              <a:t>Pt</a:t>
            </a:r>
            <a:r>
              <a:rPr lang="en-US" sz="2000" dirty="0"/>
              <a:t> </a:t>
            </a:r>
            <a:r>
              <a:rPr lang="en-US" sz="2000" dirty="0" smtClean="0"/>
              <a:t>2 (before the re-start of the compensator) </a:t>
            </a:r>
            <a:r>
              <a:rPr lang="en-US" sz="2000" dirty="0"/>
              <a:t>caused loss of </a:t>
            </a:r>
            <a:r>
              <a:rPr lang="en-US" sz="2000" dirty="0" smtClean="0"/>
              <a:t>cryogenics </a:t>
            </a:r>
            <a:r>
              <a:rPr lang="en-US" sz="2000" dirty="0"/>
              <a:t>at </a:t>
            </a:r>
            <a:r>
              <a:rPr lang="en-US" sz="2000" dirty="0" smtClean="0"/>
              <a:t>point 2 </a:t>
            </a:r>
            <a:r>
              <a:rPr lang="en-US" sz="2000" dirty="0"/>
              <a:t>including cold </a:t>
            </a:r>
            <a:r>
              <a:rPr lang="en-US" sz="2000" dirty="0" smtClean="0"/>
              <a:t>compressor</a:t>
            </a:r>
          </a:p>
          <a:p>
            <a:r>
              <a:rPr lang="en-US" sz="2000" dirty="0" smtClean="0"/>
              <a:t>12:00 </a:t>
            </a:r>
            <a:r>
              <a:rPr lang="en-US" sz="2000" dirty="0"/>
              <a:t>Compensator in point 2 </a:t>
            </a:r>
            <a:r>
              <a:rPr lang="en-US" sz="2000" dirty="0" smtClean="0"/>
              <a:t>restarted</a:t>
            </a:r>
          </a:p>
          <a:p>
            <a:r>
              <a:rPr lang="en-US" sz="2000" dirty="0" smtClean="0"/>
              <a:t>14:00 MKI 8 ready for operation.</a:t>
            </a:r>
          </a:p>
          <a:p>
            <a:r>
              <a:rPr lang="en-US" sz="2000" dirty="0" smtClean="0"/>
              <a:t>16:00 trip of cryogenics in point 8: 24 V power supply causing an emergency stop of the cryogenics</a:t>
            </a:r>
          </a:p>
          <a:p>
            <a:r>
              <a:rPr lang="en-US" sz="2000" dirty="0" smtClean="0"/>
              <a:t>17:00 SIG informed that the intervention </a:t>
            </a:r>
            <a:r>
              <a:rPr lang="en-US" sz="2000" dirty="0"/>
              <a:t>on the electrical network </a:t>
            </a:r>
            <a:r>
              <a:rPr lang="en-US" sz="2000" dirty="0" smtClean="0"/>
              <a:t>is postponed </a:t>
            </a:r>
            <a:r>
              <a:rPr lang="en-US" sz="2000" dirty="0"/>
              <a:t>to next </a:t>
            </a:r>
            <a:r>
              <a:rPr lang="en-US" sz="2000" dirty="0" smtClean="0"/>
              <a:t>week</a:t>
            </a:r>
          </a:p>
          <a:p>
            <a:r>
              <a:rPr lang="en-US" sz="2000" dirty="0" smtClean="0"/>
              <a:t>18:20 Machine patrolled. </a:t>
            </a:r>
            <a:r>
              <a:rPr lang="en-US" sz="2000" dirty="0"/>
              <a:t>P</a:t>
            </a:r>
            <a:r>
              <a:rPr lang="en-US" sz="2000" dirty="0" smtClean="0"/>
              <a:t>ressures in the BSRTs in the 10</a:t>
            </a:r>
            <a:r>
              <a:rPr lang="en-US" sz="2000" baseline="30000" dirty="0" smtClean="0"/>
              <a:t>-9</a:t>
            </a:r>
            <a:r>
              <a:rPr lang="en-US" sz="2000" dirty="0" smtClean="0"/>
              <a:t> – 10</a:t>
            </a:r>
            <a:r>
              <a:rPr lang="en-US" sz="2000" baseline="30000" dirty="0" smtClean="0"/>
              <a:t>-8</a:t>
            </a:r>
            <a:r>
              <a:rPr lang="en-US" sz="2000" dirty="0" smtClean="0"/>
              <a:t> mbar range. RF available.</a:t>
            </a:r>
            <a:endParaRPr lang="en-US" sz="2000" dirty="0"/>
          </a:p>
          <a:p>
            <a:r>
              <a:rPr lang="en-US" sz="2000" dirty="0" smtClean="0"/>
              <a:t>18:00 </a:t>
            </a:r>
            <a:r>
              <a:rPr lang="en-US" sz="2000" dirty="0"/>
              <a:t>– </a:t>
            </a:r>
            <a:r>
              <a:rPr lang="en-US" sz="2000" dirty="0" smtClean="0"/>
              <a:t>20:30 </a:t>
            </a:r>
            <a:r>
              <a:rPr lang="en-US" sz="2000" dirty="0"/>
              <a:t>Beams to last TED for Q20 optics extraction </a:t>
            </a:r>
            <a:r>
              <a:rPr lang="en-US" sz="2000" dirty="0" smtClean="0"/>
              <a:t>verification </a:t>
            </a:r>
            <a:r>
              <a:rPr lang="en-US" sz="2000" dirty="0" smtClean="0">
                <a:sym typeface="Wingdings" pitchFamily="2" charset="2"/>
              </a:rPr>
              <a:t> successful</a:t>
            </a:r>
          </a:p>
          <a:p>
            <a:r>
              <a:rPr lang="en-US" sz="2000" dirty="0" smtClean="0">
                <a:sym typeface="Wingdings" pitchFamily="2" charset="2"/>
              </a:rPr>
              <a:t>20:20 LHC closed after intervention on 60 A power converter</a:t>
            </a:r>
          </a:p>
          <a:p>
            <a:r>
              <a:rPr lang="en-US" sz="2000" dirty="0" smtClean="0">
                <a:sym typeface="Wingdings" pitchFamily="2" charset="2"/>
              </a:rPr>
              <a:t>23:00 Problems with heaters controls of the cryogenics cold box in point 8.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en-GB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A5DA-283C-41D4-88D9-605A735D0AA5}" type="datetime1">
              <a:rPr lang="en-GB" smtClean="0"/>
              <a:t>22/09/2012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15F2-B5DC-4D70-8B9E-4287CA2479A2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204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153400" cy="792163"/>
          </a:xfrm>
        </p:spPr>
        <p:txBody>
          <a:bodyPr/>
          <a:lstStyle/>
          <a:p>
            <a:r>
              <a:rPr lang="en-US" dirty="0" smtClean="0"/>
              <a:t>Tentative Plans (Saturday)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1772" y="990600"/>
            <a:ext cx="9165772" cy="5257800"/>
          </a:xfrm>
        </p:spPr>
        <p:txBody>
          <a:bodyPr/>
          <a:lstStyle/>
          <a:p>
            <a:pPr marL="342900" lvl="1" indent="-342900">
              <a:spcBef>
                <a:spcPts val="600"/>
              </a:spcBef>
              <a:buFont typeface="Arial" charset="0"/>
              <a:buChar char="•"/>
            </a:pPr>
            <a:r>
              <a:rPr lang="en-US" sz="2000" dirty="0" smtClean="0"/>
              <a:t>Cryogenics in Point 2 almost recovered</a:t>
            </a:r>
          </a:p>
          <a:p>
            <a:pPr marL="342900" lvl="1" indent="-342900">
              <a:spcBef>
                <a:spcPts val="600"/>
              </a:spcBef>
              <a:buFont typeface="Arial" charset="0"/>
              <a:buChar char="•"/>
            </a:pPr>
            <a:r>
              <a:rPr lang="en-US" sz="2000" dirty="0" smtClean="0"/>
              <a:t>Cryogenics in point 8. Connection of the cold compressor ongoing. Better estimate possible only after connection is completed. </a:t>
            </a:r>
          </a:p>
          <a:p>
            <a:pPr marL="342900" lvl="1" indent="-342900">
              <a:spcBef>
                <a:spcPts val="600"/>
              </a:spcBef>
              <a:buFont typeface="Arial" charset="0"/>
              <a:buChar char="•"/>
            </a:pPr>
            <a:r>
              <a:rPr lang="en-US" sz="2000" dirty="0" smtClean="0"/>
              <a:t>In the best case </a:t>
            </a:r>
            <a:r>
              <a:rPr lang="en-US" sz="2000" dirty="0" err="1" smtClean="0"/>
              <a:t>cryo</a:t>
            </a:r>
            <a:r>
              <a:rPr lang="en-US" sz="2000" dirty="0" smtClean="0"/>
              <a:t> OK in the night.</a:t>
            </a:r>
          </a:p>
          <a:p>
            <a:pPr marL="342900" lvl="1" indent="-342900">
              <a:spcBef>
                <a:spcPts val="600"/>
              </a:spcBef>
              <a:buFont typeface="Arial" charset="0"/>
              <a:buChar char="•"/>
            </a:pPr>
            <a:r>
              <a:rPr lang="en-US" sz="2000" dirty="0" smtClean="0"/>
              <a:t>ALICE in access.</a:t>
            </a:r>
          </a:p>
          <a:p>
            <a:pPr marL="342900" lvl="1" indent="-342900">
              <a:spcBef>
                <a:spcPts val="600"/>
              </a:spcBef>
              <a:buFont typeface="Arial" charset="0"/>
              <a:buChar char="•"/>
            </a:pPr>
            <a:endParaRPr lang="en-US" sz="2000" dirty="0" smtClean="0"/>
          </a:p>
          <a:p>
            <a:pPr marL="342900" lvl="1" indent="-342900">
              <a:spcBef>
                <a:spcPts val="600"/>
              </a:spcBef>
              <a:buFont typeface="Arial" charset="0"/>
              <a:buChar char="•"/>
            </a:pPr>
            <a:endParaRPr lang="en-US" sz="2000" dirty="0"/>
          </a:p>
          <a:p>
            <a:pPr>
              <a:spcBef>
                <a:spcPts val="600"/>
              </a:spcBef>
            </a:pPr>
            <a:r>
              <a:rPr lang="en-US" sz="2000" dirty="0" smtClean="0"/>
              <a:t>Powering tests (RB.A78/RB/A81) (3 hours)</a:t>
            </a:r>
            <a:endParaRPr lang="en-US" sz="2000" dirty="0"/>
          </a:p>
          <a:p>
            <a:pPr>
              <a:spcBef>
                <a:spcPts val="600"/>
              </a:spcBef>
            </a:pPr>
            <a:r>
              <a:rPr lang="en-US" sz="2000" dirty="0" smtClean="0"/>
              <a:t>Pre-cycle (1 hour)</a:t>
            </a:r>
          </a:p>
          <a:p>
            <a:pPr marL="342900" lvl="1" indent="-342900">
              <a:spcBef>
                <a:spcPts val="600"/>
              </a:spcBef>
              <a:buFont typeface="Arial" charset="0"/>
              <a:buChar char="•"/>
            </a:pPr>
            <a:r>
              <a:rPr lang="en-US" sz="2000" dirty="0" smtClean="0"/>
              <a:t>Go through the whole cycle (with new collision process) with pilot </a:t>
            </a:r>
            <a:r>
              <a:rPr lang="en-US" sz="2000" dirty="0"/>
              <a:t>beam </a:t>
            </a:r>
            <a:r>
              <a:rPr lang="en-US" sz="2000" dirty="0" smtClean="0"/>
              <a:t>for validation and chromaticity measurement (BBQ </a:t>
            </a:r>
            <a:r>
              <a:rPr lang="en-US" sz="2000" dirty="0"/>
              <a:t>and </a:t>
            </a:r>
            <a:r>
              <a:rPr lang="en-US" sz="2000" dirty="0" smtClean="0"/>
              <a:t>BSRT verification in parallel). (5 hours)</a:t>
            </a:r>
          </a:p>
          <a:p>
            <a:pPr lvl="1">
              <a:spcBef>
                <a:spcPts val="600"/>
              </a:spcBef>
            </a:pPr>
            <a:r>
              <a:rPr lang="en-US" sz="1600" dirty="0" smtClean="0"/>
              <a:t>Switch </a:t>
            </a:r>
            <a:r>
              <a:rPr lang="en-US" sz="1600" dirty="0"/>
              <a:t>off Active filters of main circuits and warm dipoles one by one for mains line perturbation observations. </a:t>
            </a:r>
            <a:endParaRPr lang="en-US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A5DA-283C-41D4-88D9-605A735D0AA5}" type="datetime1">
              <a:rPr lang="en-GB" smtClean="0"/>
              <a:t>22/09/2012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LHC Morning Meeting - G. Arduini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15F2-B5DC-4D70-8B9E-4287CA2479A2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644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153400" cy="792163"/>
          </a:xfrm>
        </p:spPr>
        <p:txBody>
          <a:bodyPr/>
          <a:lstStyle/>
          <a:p>
            <a:r>
              <a:rPr lang="en-US" dirty="0" smtClean="0"/>
              <a:t>Plans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1772" y="990600"/>
            <a:ext cx="9165772" cy="52578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/>
              <a:t>Setting-up of injection with Q20 optics (5 hours)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000" dirty="0" smtClean="0"/>
              <a:t>Loss maps in collision (</a:t>
            </a:r>
            <a:r>
              <a:rPr lang="en-US" sz="2000" dirty="0" err="1" smtClean="0"/>
              <a:t>betatron</a:t>
            </a:r>
            <a:r>
              <a:rPr lang="en-US" sz="2000" dirty="0" smtClean="0"/>
              <a:t> and +500 Hz) (5 hours). </a:t>
            </a:r>
          </a:p>
          <a:p>
            <a:pPr lvl="1">
              <a:spcBef>
                <a:spcPts val="0"/>
              </a:spcBef>
            </a:pPr>
            <a:r>
              <a:rPr lang="en-US" sz="1600" dirty="0" smtClean="0"/>
              <a:t>Wire scans for BSRT calibration</a:t>
            </a:r>
          </a:p>
          <a:p>
            <a:pPr lvl="1">
              <a:spcBef>
                <a:spcPts val="0"/>
              </a:spcBef>
            </a:pPr>
            <a:endParaRPr lang="en-US" sz="1600" dirty="0"/>
          </a:p>
          <a:p>
            <a:pPr>
              <a:spcBef>
                <a:spcPts val="0"/>
              </a:spcBef>
            </a:pPr>
            <a:r>
              <a:rPr lang="en-US" sz="2000" dirty="0" smtClean="0"/>
              <a:t>Loss </a:t>
            </a:r>
            <a:r>
              <a:rPr lang="en-US" sz="2000" dirty="0"/>
              <a:t>maps squeezed/separated: </a:t>
            </a:r>
            <a:r>
              <a:rPr lang="en-GB" sz="2000" dirty="0" err="1"/>
              <a:t>betatron</a:t>
            </a:r>
            <a:r>
              <a:rPr lang="en-GB" sz="2000" dirty="0"/>
              <a:t> and </a:t>
            </a:r>
            <a:r>
              <a:rPr lang="en-GB" sz="2000" dirty="0" err="1" smtClean="0"/>
              <a:t>asynch.dump</a:t>
            </a:r>
            <a:r>
              <a:rPr lang="en-GB" sz="2000" dirty="0" smtClean="0"/>
              <a:t> in collision. (5 hours)</a:t>
            </a:r>
            <a:endParaRPr lang="en-GB" sz="2000" dirty="0"/>
          </a:p>
          <a:p>
            <a:pPr lvl="1">
              <a:spcBef>
                <a:spcPts val="0"/>
              </a:spcBef>
            </a:pPr>
            <a:r>
              <a:rPr lang="en-US" sz="1600" dirty="0"/>
              <a:t>Wire scans for BSRT calibration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/>
          </a:p>
          <a:p>
            <a:pPr>
              <a:spcBef>
                <a:spcPts val="0"/>
              </a:spcBef>
            </a:pPr>
            <a:r>
              <a:rPr lang="en-US" sz="2000" dirty="0" smtClean="0"/>
              <a:t>First step of the intensity ramp-up: very short fill with 78 bunches with new collision process (5 hours)</a:t>
            </a:r>
          </a:p>
          <a:p>
            <a:pPr>
              <a:spcBef>
                <a:spcPts val="0"/>
              </a:spcBef>
            </a:pP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 smtClean="0"/>
              <a:t>Damper </a:t>
            </a:r>
            <a:r>
              <a:rPr lang="en-US" sz="2000" dirty="0"/>
              <a:t>setting-up with larger </a:t>
            </a:r>
            <a:r>
              <a:rPr lang="en-US" sz="2000" dirty="0" smtClean="0"/>
              <a:t>bandwidth (5 hours)</a:t>
            </a:r>
          </a:p>
          <a:p>
            <a:pPr>
              <a:spcBef>
                <a:spcPts val="0"/>
              </a:spcBef>
            </a:pPr>
            <a:endParaRPr lang="en-US" sz="1800" dirty="0"/>
          </a:p>
          <a:p>
            <a:endParaRPr lang="en-US" sz="1800" dirty="0" smtClean="0"/>
          </a:p>
          <a:p>
            <a:endParaRPr lang="en-US" sz="20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A5DA-283C-41D4-88D9-605A735D0AA5}" type="datetime1">
              <a:rPr lang="en-GB" smtClean="0"/>
              <a:t>22/09/2012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LHC Morning Meeting - G. Arduini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15F2-B5DC-4D70-8B9E-4287CA2479A2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545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153400" cy="792163"/>
          </a:xfrm>
        </p:spPr>
        <p:txBody>
          <a:bodyPr/>
          <a:lstStyle/>
          <a:p>
            <a:r>
              <a:rPr lang="en-US" dirty="0" smtClean="0"/>
              <a:t>Plans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1772" y="990600"/>
            <a:ext cx="9165772" cy="5257800"/>
          </a:xfrm>
        </p:spPr>
        <p:txBody>
          <a:bodyPr/>
          <a:lstStyle/>
          <a:p>
            <a:r>
              <a:rPr lang="en-US" sz="2400" dirty="0" smtClean="0"/>
              <a:t>Intensity ramp-up:</a:t>
            </a:r>
          </a:p>
          <a:p>
            <a:pPr lvl="1"/>
            <a:r>
              <a:rPr lang="en-US" sz="2000" dirty="0" smtClean="0"/>
              <a:t>456 </a:t>
            </a:r>
            <a:r>
              <a:rPr lang="en-US" sz="2000" dirty="0" smtClean="0"/>
              <a:t>bunches (</a:t>
            </a:r>
            <a:r>
              <a:rPr lang="en-US" sz="2000" dirty="0" smtClean="0"/>
              <a:t>50ns_456b_447_0_432_72bpi12inj</a:t>
            </a:r>
            <a:r>
              <a:rPr lang="en-US" sz="2000" dirty="0" smtClean="0"/>
              <a:t>)</a:t>
            </a:r>
          </a:p>
          <a:p>
            <a:pPr lvl="2"/>
            <a:r>
              <a:rPr lang="en-US" sz="1600" dirty="0" smtClean="0"/>
              <a:t>CMS request for period at low pile-up (~1) – 2 h</a:t>
            </a:r>
          </a:p>
          <a:p>
            <a:pPr lvl="2"/>
            <a:r>
              <a:rPr lang="en-US" sz="1600" dirty="0" smtClean="0"/>
              <a:t>ATLAS request for </a:t>
            </a:r>
            <a:r>
              <a:rPr lang="en-US" sz="1600" dirty="0" err="1" smtClean="0"/>
              <a:t>VdM</a:t>
            </a:r>
            <a:r>
              <a:rPr lang="en-US" sz="1600" dirty="0" smtClean="0"/>
              <a:t> scan – 2 h</a:t>
            </a:r>
          </a:p>
          <a:p>
            <a:pPr marL="457200" lvl="1" indent="0">
              <a:buNone/>
            </a:pPr>
            <a:endParaRPr lang="en-US" sz="2000" dirty="0"/>
          </a:p>
          <a:p>
            <a:pPr lvl="1"/>
            <a:r>
              <a:rPr lang="en-US" sz="2000" dirty="0" smtClean="0"/>
              <a:t>840 bunches with additional train of 6 bunches (no collision and no long-range). Standard fill length.</a:t>
            </a:r>
          </a:p>
          <a:p>
            <a:pPr marL="457200" lvl="1" indent="0">
              <a:buNone/>
            </a:pPr>
            <a:endParaRPr lang="en-US" sz="2000" dirty="0"/>
          </a:p>
          <a:p>
            <a:pPr lvl="1"/>
            <a:r>
              <a:rPr lang="en-US" sz="2000" dirty="0"/>
              <a:t>1374 bunches</a:t>
            </a:r>
            <a:endParaRPr lang="en-US" sz="2400" dirty="0"/>
          </a:p>
          <a:p>
            <a:pPr lvl="1"/>
            <a:endParaRPr lang="en-US" sz="2000" dirty="0" smtClean="0"/>
          </a:p>
          <a:p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A5DA-283C-41D4-88D9-605A735D0AA5}" type="datetime1">
              <a:rPr lang="en-GB" smtClean="0"/>
              <a:t>22/09/2012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LHC Morning Meeting - G. Arduini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15F2-B5DC-4D70-8B9E-4287CA2479A2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2345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To be followed-up:</a:t>
            </a:r>
          </a:p>
          <a:p>
            <a:pPr lvl="1"/>
            <a:r>
              <a:rPr lang="en-US" sz="2000" dirty="0" smtClean="0"/>
              <a:t>Kicker (Pt.8) vacuum</a:t>
            </a:r>
          </a:p>
          <a:p>
            <a:pPr lvl="1"/>
            <a:r>
              <a:rPr lang="en-US" sz="2000" dirty="0" smtClean="0"/>
              <a:t>BSRT temperatures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Abort gap calibration will be done during one of the ramp with nominal bunches</a:t>
            </a:r>
            <a:endParaRPr lang="en-US" sz="2400" dirty="0"/>
          </a:p>
          <a:p>
            <a:endParaRPr lang="en-US" dirty="0" smtClean="0"/>
          </a:p>
          <a:p>
            <a:pPr lvl="1"/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A5DA-283C-41D4-88D9-605A735D0AA5}" type="datetime1">
              <a:rPr lang="en-GB" smtClean="0"/>
              <a:t>22/09/2012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15F2-B5DC-4D70-8B9E-4287CA2479A2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657715"/>
      </p:ext>
    </p:extLst>
  </p:cSld>
  <p:clrMapOvr>
    <a:masterClrMapping/>
  </p:clrMapOvr>
</p:sld>
</file>

<file path=ppt/theme/theme1.xml><?xml version="1.0" encoding="utf-8"?>
<a:theme xmlns:a="http://schemas.openxmlformats.org/drawingml/2006/main" name="LHCpresentations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28569</TotalTime>
  <Words>440</Words>
  <Application>Microsoft Office PowerPoint</Application>
  <PresentationFormat>On-screen Show (4:3)</PresentationFormat>
  <Paragraphs>66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LHCpresentations</vt:lpstr>
      <vt:lpstr>Friday</vt:lpstr>
      <vt:lpstr>Tentative Plans (Saturday)</vt:lpstr>
      <vt:lpstr>Plans</vt:lpstr>
      <vt:lpstr>Plans</vt:lpstr>
      <vt:lpstr>PowerPoint Presentation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Gianluigi Arduini</dc:creator>
  <cp:lastModifiedBy>arduini</cp:lastModifiedBy>
  <cp:revision>2494</cp:revision>
  <dcterms:created xsi:type="dcterms:W3CDTF">2010-04-25T23:23:07Z</dcterms:created>
  <dcterms:modified xsi:type="dcterms:W3CDTF">2012-09-22T07:51:56Z</dcterms:modified>
</cp:coreProperties>
</file>