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946" r:id="rId2"/>
    <p:sldId id="948" r:id="rId3"/>
    <p:sldId id="947" r:id="rId4"/>
    <p:sldId id="953" r:id="rId5"/>
    <p:sldId id="952" r:id="rId6"/>
    <p:sldId id="950" r:id="rId7"/>
    <p:sldId id="955" r:id="rId8"/>
    <p:sldId id="949" r:id="rId9"/>
    <p:sldId id="954" r:id="rId10"/>
    <p:sldId id="951" r:id="rId1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1575" autoAdjust="0"/>
  </p:normalViewPr>
  <p:slideViewPr>
    <p:cSldViewPr>
      <p:cViewPr varScale="1">
        <p:scale>
          <a:sx n="76" d="100"/>
          <a:sy n="76" d="100"/>
        </p:scale>
        <p:origin x="-618" y="-10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04-09-12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04-09-12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04-09-12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3</a:t>
            </a:r>
            <a:r>
              <a:rPr lang="en-GB" baseline="30000" dirty="0" smtClean="0"/>
              <a:t>rd</a:t>
            </a:r>
            <a:r>
              <a:rPr lang="en-GB" dirty="0" smtClean="0"/>
              <a:t> September - morning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08:35 </a:t>
            </a:r>
            <a:r>
              <a:rPr lang="en-GB" dirty="0"/>
              <a:t>Intervention on PLC for vacuum in PM76 is finished </a:t>
            </a:r>
            <a:endParaRPr lang="en-GB" dirty="0" smtClean="0"/>
          </a:p>
          <a:p>
            <a:pPr lvl="1"/>
            <a:r>
              <a:rPr lang="en-GB" dirty="0"/>
              <a:t>sector 78 tripped cause by a vacuum reading on the </a:t>
            </a:r>
            <a:r>
              <a:rPr lang="en-GB" dirty="0" smtClean="0"/>
              <a:t>QRL</a:t>
            </a:r>
          </a:p>
          <a:p>
            <a:pPr lvl="1"/>
            <a:r>
              <a:rPr lang="en-GB" dirty="0"/>
              <a:t>PLC </a:t>
            </a:r>
            <a:r>
              <a:rPr lang="en-GB" dirty="0" smtClean="0"/>
              <a:t>- has </a:t>
            </a:r>
            <a:r>
              <a:rPr lang="en-GB" dirty="0"/>
              <a:t>been </a:t>
            </a:r>
            <a:r>
              <a:rPr lang="en-GB" dirty="0" smtClean="0"/>
              <a:t>exchanged</a:t>
            </a:r>
            <a:endParaRPr lang="en-GB" dirty="0"/>
          </a:p>
          <a:p>
            <a:r>
              <a:rPr lang="en-GB" dirty="0" smtClean="0"/>
              <a:t>09:10 </a:t>
            </a:r>
            <a:r>
              <a:rPr lang="en-GB" dirty="0"/>
              <a:t>3 persons enter in PM85/UJ83 for </a:t>
            </a:r>
            <a:r>
              <a:rPr lang="en-GB" dirty="0" smtClean="0"/>
              <a:t>an urgent cryogenic intervention </a:t>
            </a:r>
            <a:r>
              <a:rPr lang="en-GB" dirty="0"/>
              <a:t>(with RP) </a:t>
            </a:r>
            <a:endParaRPr lang="en-GB" dirty="0" smtClean="0"/>
          </a:p>
          <a:p>
            <a:pPr lvl="1"/>
            <a:r>
              <a:rPr lang="en-GB" dirty="0" smtClean="0"/>
              <a:t>Leak in seal of DFBXG.L8 </a:t>
            </a:r>
          </a:p>
          <a:p>
            <a:r>
              <a:rPr lang="en-GB" dirty="0"/>
              <a:t>10:15 access in PM15 for inner triplet </a:t>
            </a:r>
            <a:r>
              <a:rPr lang="en-GB" dirty="0" smtClean="0"/>
              <a:t>R1 </a:t>
            </a:r>
            <a:r>
              <a:rPr lang="en-GB" dirty="0"/>
              <a:t>finished.</a:t>
            </a:r>
          </a:p>
          <a:p>
            <a:r>
              <a:rPr lang="en-GB" dirty="0" smtClean="0"/>
              <a:t>10:25 access </a:t>
            </a:r>
            <a:r>
              <a:rPr lang="en-GB" dirty="0"/>
              <a:t>in US25 for </a:t>
            </a:r>
            <a:r>
              <a:rPr lang="en-GB" dirty="0" smtClean="0"/>
              <a:t>cryogenics </a:t>
            </a:r>
            <a:r>
              <a:rPr lang="en-GB" dirty="0"/>
              <a:t>check </a:t>
            </a:r>
            <a:endParaRPr lang="en-GB" dirty="0" smtClean="0"/>
          </a:p>
          <a:p>
            <a:r>
              <a:rPr lang="en-GB" dirty="0"/>
              <a:t>10:40 </a:t>
            </a:r>
            <a:r>
              <a:rPr lang="en-GB" dirty="0" smtClean="0"/>
              <a:t>access </a:t>
            </a:r>
            <a:r>
              <a:rPr lang="en-GB" dirty="0"/>
              <a:t>in point 8 for </a:t>
            </a:r>
            <a:r>
              <a:rPr lang="en-GB" dirty="0" smtClean="0"/>
              <a:t>cryogenics </a:t>
            </a:r>
            <a:r>
              <a:rPr lang="en-GB" dirty="0"/>
              <a:t>finished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11:10 Start pre-cycle</a:t>
            </a:r>
          </a:p>
          <a:p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QRL gauge problem – sector 76</a:t>
            </a:r>
          </a:p>
          <a:p>
            <a:pPr lvl="1"/>
            <a:r>
              <a:rPr lang="en-GB" dirty="0" smtClean="0"/>
              <a:t>Fixing </a:t>
            </a:r>
            <a:r>
              <a:rPr lang="en-GB" dirty="0"/>
              <a:t>the gauge problem would require an access in UJ76. The </a:t>
            </a:r>
            <a:r>
              <a:rPr lang="en-GB" dirty="0" err="1"/>
              <a:t>Cryo</a:t>
            </a:r>
            <a:r>
              <a:rPr lang="en-GB" dirty="0"/>
              <a:t> team decided to continue since the probability that the back-up gauge also breaks is very little and there is anyway no safety concern for the machine. </a:t>
            </a:r>
            <a:endParaRPr lang="en-GB" dirty="0"/>
          </a:p>
          <a:p>
            <a:r>
              <a:rPr lang="en-GB" dirty="0"/>
              <a:t>Updated the temperature limits for MKIs according to instructions from M. </a:t>
            </a:r>
            <a:r>
              <a:rPr lang="en-GB" dirty="0" smtClean="0"/>
              <a:t>Barnes  (JW)</a:t>
            </a:r>
          </a:p>
          <a:p>
            <a:r>
              <a:rPr lang="en-GB" dirty="0" smtClean="0"/>
              <a:t>OFC bug found – deploy fix next TS (Ralph </a:t>
            </a:r>
            <a:r>
              <a:rPr lang="en-GB" dirty="0" err="1" smtClean="0"/>
              <a:t>Steinhagen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9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3</a:t>
            </a:r>
            <a:r>
              <a:rPr lang="en-GB" baseline="30000" dirty="0"/>
              <a:t>rd</a:t>
            </a:r>
            <a:r>
              <a:rPr lang="en-GB" dirty="0"/>
              <a:t> September </a:t>
            </a:r>
            <a:r>
              <a:rPr lang="en-GB" dirty="0" smtClean="0"/>
              <a:t>- 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759"/>
            <a:ext cx="8229600" cy="4607965"/>
          </a:xfrm>
        </p:spPr>
        <p:txBody>
          <a:bodyPr/>
          <a:lstStyle/>
          <a:p>
            <a:r>
              <a:rPr lang="en-GB" dirty="0"/>
              <a:t>Global PMA, </a:t>
            </a:r>
            <a:r>
              <a:rPr lang="en-GB" dirty="0" smtClean="0"/>
              <a:t>Powering</a:t>
            </a:r>
            <a:r>
              <a:rPr lang="en-GB" dirty="0"/>
              <a:t>, IQC and XPOC analysis servers and </a:t>
            </a:r>
            <a:r>
              <a:rPr lang="en-GB" dirty="0" smtClean="0"/>
              <a:t>GUIs </a:t>
            </a:r>
            <a:r>
              <a:rPr lang="en-GB" dirty="0"/>
              <a:t>redeployed by Roman.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12:25 Injecting probes for MCOX tests</a:t>
            </a:r>
          </a:p>
          <a:p>
            <a:r>
              <a:rPr lang="en-GB" dirty="0" smtClean="0"/>
              <a:t>14:30 skew </a:t>
            </a:r>
            <a:r>
              <a:rPr lang="en-GB" dirty="0" err="1" smtClean="0"/>
              <a:t>sextupoles</a:t>
            </a:r>
            <a:r>
              <a:rPr lang="en-GB" dirty="0" smtClean="0"/>
              <a:t> polarity checks</a:t>
            </a:r>
          </a:p>
          <a:p>
            <a:r>
              <a:rPr lang="en-GB" dirty="0"/>
              <a:t>17:30 Filling for physics</a:t>
            </a:r>
          </a:p>
          <a:p>
            <a:r>
              <a:rPr lang="en-GB" dirty="0"/>
              <a:t>18:30 Injecting physics beam</a:t>
            </a:r>
          </a:p>
          <a:p>
            <a:r>
              <a:rPr lang="en-GB" dirty="0"/>
              <a:t>20:30 Stable beams fill </a:t>
            </a:r>
            <a:r>
              <a:rPr lang="en-GB" dirty="0" smtClean="0"/>
              <a:t>3025</a:t>
            </a:r>
          </a:p>
          <a:p>
            <a:pPr lvl="1"/>
            <a:r>
              <a:rPr lang="en-GB" dirty="0" smtClean="0"/>
              <a:t>Initial luminosity 6.2e33 cm-2s-1</a:t>
            </a:r>
          </a:p>
          <a:p>
            <a:pPr lvl="1"/>
            <a:r>
              <a:rPr lang="en-GB" dirty="0" smtClean="0"/>
              <a:t>Average bunch current going into collisions: 1.56e11 ppb</a:t>
            </a:r>
          </a:p>
          <a:p>
            <a:pPr lvl="1"/>
            <a:r>
              <a:rPr lang="en-GB" dirty="0" smtClean="0"/>
              <a:t>B1 Vertical instability during collision BP.. </a:t>
            </a:r>
          </a:p>
          <a:p>
            <a:pPr lvl="1"/>
            <a:r>
              <a:rPr lang="en-GB" dirty="0" smtClean="0"/>
              <a:t>Tweaked Q’, </a:t>
            </a:r>
            <a:r>
              <a:rPr lang="en-GB" dirty="0" err="1" smtClean="0"/>
              <a:t>octupoles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670" y="834036"/>
            <a:ext cx="475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MCOX and skew </a:t>
            </a:r>
            <a:r>
              <a:rPr lang="en-GB" dirty="0" err="1" smtClean="0">
                <a:solidFill>
                  <a:srgbClr val="FF0000"/>
                </a:solidFill>
              </a:rPr>
              <a:t>sextupole</a:t>
            </a:r>
            <a:r>
              <a:rPr lang="en-GB" dirty="0" smtClean="0">
                <a:solidFill>
                  <a:srgbClr val="FF0000"/>
                </a:solidFill>
              </a:rPr>
              <a:t> tests in shadow of 18 kV cable tests in SPS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1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September – early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06:08 lost 3205 to lost the sector 23 due to the trip of RQD/F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MPE piquet called, reason of the trip not clear but green light to restart </a:t>
            </a:r>
            <a:endParaRPr lang="en-GB" dirty="0" smtClean="0"/>
          </a:p>
          <a:p>
            <a:pPr lvl="1"/>
            <a:r>
              <a:rPr lang="en-GB" dirty="0" smtClean="0"/>
              <a:t>133 pb-1 in 9 hours 40 minutes</a:t>
            </a:r>
          </a:p>
          <a:p>
            <a:r>
              <a:rPr lang="en-GB" dirty="0" smtClean="0"/>
              <a:t>07:35 The </a:t>
            </a:r>
            <a:r>
              <a:rPr lang="en-GB" dirty="0"/>
              <a:t>switches of the RQF and RQD of sector 23 have cooled down and we go for the </a:t>
            </a:r>
            <a:r>
              <a:rPr lang="en-GB" dirty="0" err="1"/>
              <a:t>precycle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Triplet </a:t>
            </a:r>
            <a:r>
              <a:rPr lang="en-GB" dirty="0" err="1" smtClean="0"/>
              <a:t>octupoles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RCOX at full current generate a tune spread equivalent to 500A in the MO at beta*=60 cm, but of course 4 times less at 1.2 m, etc</a:t>
            </a:r>
            <a:r>
              <a:rPr lang="en-GB" dirty="0" smtClean="0"/>
              <a:t>.</a:t>
            </a:r>
          </a:p>
          <a:p>
            <a:r>
              <a:rPr lang="en-GB" dirty="0"/>
              <a:t>successfully tested the RCOX3 in point 1 and 5 (RCOX3.L1/R1/L5/R5). They are therefore released for powering during the day or in the following days</a:t>
            </a:r>
            <a:r>
              <a:rPr lang="en-GB" dirty="0" smtClean="0"/>
              <a:t>. (</a:t>
            </a:r>
            <a:r>
              <a:rPr lang="en-GB" dirty="0" err="1" smtClean="0"/>
              <a:t>Mirko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Polarity checks </a:t>
            </a:r>
            <a:endParaRPr lang="en-GB" dirty="0"/>
          </a:p>
          <a:p>
            <a:pPr lvl="1"/>
            <a:r>
              <a:rPr lang="en-GB" dirty="0"/>
              <a:t>power the RCOX and try to look for tune shifts.</a:t>
            </a:r>
          </a:p>
          <a:p>
            <a:pPr lvl="1"/>
            <a:r>
              <a:rPr lang="en-GB" dirty="0"/>
              <a:t>Trimming on the k of the RCOX.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530" y="5805330"/>
            <a:ext cx="648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Stephane</a:t>
            </a:r>
            <a:r>
              <a:rPr lang="en-GB" dirty="0" smtClean="0"/>
              <a:t> </a:t>
            </a:r>
            <a:r>
              <a:rPr lang="en-GB" dirty="0" err="1" smtClean="0"/>
              <a:t>Fartoukh</a:t>
            </a:r>
            <a:r>
              <a:rPr lang="en-GB" dirty="0" smtClean="0"/>
              <a:t>, Rogelio Tomas et al</a:t>
            </a:r>
          </a:p>
        </p:txBody>
      </p:sp>
    </p:spTree>
    <p:extLst>
      <p:ext uri="{BB962C8B-B14F-4D97-AF65-F5344CB8AC3E}">
        <p14:creationId xmlns:p14="http://schemas.microsoft.com/office/powerpoint/2010/main" val="178796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MCOX tests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764630"/>
            <a:ext cx="8672722" cy="56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8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Skew </a:t>
            </a:r>
            <a:r>
              <a:rPr lang="en-GB" dirty="0" err="1" smtClean="0"/>
              <a:t>sextupoles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OMC </a:t>
            </a:r>
            <a:r>
              <a:rPr lang="en-GB" dirty="0"/>
              <a:t>measurements summary: KSS </a:t>
            </a:r>
            <a:r>
              <a:rPr lang="en-GB" dirty="0" smtClean="0"/>
              <a:t>polarity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 performed ac-dipole measurements of the coupling with individual Beam2 RSS families powered to k=+0.5, for RF trims of +-80Hz.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We took data for REFERENCE, A23, A34, A45, A56, A67. Coupling shifts with the </a:t>
            </a:r>
            <a:r>
              <a:rPr lang="en-GB" dirty="0" err="1"/>
              <a:t>dp</a:t>
            </a:r>
            <a:r>
              <a:rPr lang="en-GB" dirty="0"/>
              <a:t>/p were seen clearly well outside of the error bar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Determination of the polarities will be performed offline.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going into collision 3205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733828"/>
            <a:ext cx="6984970" cy="519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580" y="6005478"/>
            <a:ext cx="604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CMS off a bit again – </a:t>
            </a:r>
            <a:r>
              <a:rPr lang="en-GB" dirty="0" err="1" smtClean="0"/>
              <a:t>lumi</a:t>
            </a:r>
            <a:r>
              <a:rPr lang="en-GB" dirty="0" smtClean="0"/>
              <a:t> scan knobs incorporated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19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3205 – instability VB1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630"/>
            <a:ext cx="9173791" cy="55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0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3205 – instability VB1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04-09-12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836640"/>
            <a:ext cx="8209140" cy="548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6633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49101</TotalTime>
  <Words>403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Monday 3rd September - morning</vt:lpstr>
      <vt:lpstr>Monday 3rd September - afternoon</vt:lpstr>
      <vt:lpstr> 4th September – early morning</vt:lpstr>
      <vt:lpstr>Triplet octupoles</vt:lpstr>
      <vt:lpstr>MCOX tests</vt:lpstr>
      <vt:lpstr>Skew sextupoles</vt:lpstr>
      <vt:lpstr>Losses going into collision 3205</vt:lpstr>
      <vt:lpstr>3205 – instability VB1</vt:lpstr>
      <vt:lpstr>3205 – instability VB1</vt:lpstr>
      <vt:lpstr>MISC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2201</cp:revision>
  <dcterms:created xsi:type="dcterms:W3CDTF">2010-04-04T19:37:12Z</dcterms:created>
  <dcterms:modified xsi:type="dcterms:W3CDTF">2012-09-04T06:26:01Z</dcterms:modified>
</cp:coreProperties>
</file>