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5"/>
  </p:notesMasterIdLst>
  <p:handoutMasterIdLst>
    <p:handoutMasterId r:id="rId6"/>
  </p:handoutMasterIdLst>
  <p:sldIdLst>
    <p:sldId id="1223" r:id="rId2"/>
    <p:sldId id="1222" r:id="rId3"/>
    <p:sldId id="1224" r:id="rId4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CC0066"/>
    <a:srgbClr val="008000"/>
    <a:srgbClr val="0000FF"/>
    <a:srgbClr val="FFCC99"/>
    <a:srgbClr val="FF5050"/>
    <a:srgbClr val="CC0000"/>
    <a:srgbClr val="FF3300"/>
    <a:srgbClr val="FF0000"/>
    <a:srgbClr val="99FF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971" autoAdjust="0"/>
    <p:restoredTop sz="95262" autoAdjust="0"/>
  </p:normalViewPr>
  <p:slideViewPr>
    <p:cSldViewPr>
      <p:cViewPr>
        <p:scale>
          <a:sx n="80" d="100"/>
          <a:sy n="80" d="100"/>
        </p:scale>
        <p:origin x="-1026" y="-72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68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8/24/2012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CBC8C70-8675-4D13-97D0-687AD0C3AA9D}" type="datetime1">
              <a:rPr lang="en-US" smtClean="0"/>
              <a:pPr/>
              <a:t>8/24/2012</a:t>
            </a:fld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43EDDED5-FBEA-43F1-B81D-C2ADA50BF04E}" type="datetime1">
              <a:rPr lang="en-US" smtClean="0"/>
              <a:pPr/>
              <a:t>8/24/2012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5F7DD46-46B8-4FC5-A800-CFEE7965FB39}" type="datetime1">
              <a:rPr lang="en-US" smtClean="0"/>
              <a:pPr/>
              <a:t>8/24/2012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9F5DCA5C-1D29-43FF-8DB8-3C9A00DC9AC3}" type="datetime1">
              <a:rPr lang="en-US" smtClean="0"/>
              <a:pPr/>
              <a:t>8/24/2012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D50C6430-D297-485E-B966-78A146B39569}" type="datetime1">
              <a:rPr lang="en-US" smtClean="0"/>
              <a:pPr/>
              <a:t>8/24/2012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B7DA5914-E663-454A-87E7-FFA9CE9E48E8}" type="datetime1">
              <a:rPr lang="en-US" smtClean="0"/>
              <a:pPr>
                <a:defRPr/>
              </a:pPr>
              <a:t>8/24/2012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8:30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fld id="{03DA86B3-7CAA-4832-AFD6-354CBE3B41A6}" type="datetime1">
              <a:rPr lang="en-US" smtClean="0"/>
              <a:pPr/>
              <a:t>8/24/2012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7E951C3-4DE7-4C15-A4EB-44E1E934E29D}" type="datetime1">
              <a:rPr lang="en-US" smtClean="0"/>
              <a:pPr/>
              <a:t>8/24/2012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9869CF0-2464-44BC-A522-1FFE37EC1AED}" type="datetime1">
              <a:rPr lang="en-US" smtClean="0"/>
              <a:pPr/>
              <a:t>8/24/2012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7A6C5F3C-2A54-4A50-9148-40B41C2EEA30}" type="datetime1">
              <a:rPr lang="en-US" smtClean="0"/>
              <a:pPr/>
              <a:t>8/24/2012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AE08C82-B5FB-4BAF-8C20-F9A88E7C9452}" type="datetime1">
              <a:rPr lang="en-US" smtClean="0"/>
              <a:pPr/>
              <a:t>8/24/2012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6497765-40F9-473F-9EEB-A6A20BB94607}" type="datetime1">
              <a:rPr lang="en-US" smtClean="0"/>
              <a:pPr/>
              <a:t>8/24/2012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E6DFDE7-B080-49E4-B2B0-7C285D54B610}" type="datetime1">
              <a:rPr lang="en-US" smtClean="0"/>
              <a:pPr/>
              <a:t>8/24/2012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8CB293C-B48B-47FD-AC3A-3C5B7201DA6C}" type="datetime1">
              <a:rPr lang="en-US" smtClean="0"/>
              <a:pPr/>
              <a:t>8/24/2012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fld id="{95F9E222-69AD-4C86-9C76-3A8367C452D1}" type="datetime1">
              <a:rPr lang="en-US" smtClean="0"/>
              <a:pPr/>
              <a:t>8/24/2012</a:t>
            </a:fld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 morning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630"/>
            <a:ext cx="8229600" cy="4752660"/>
          </a:xfrm>
        </p:spPr>
        <p:txBody>
          <a:bodyPr/>
          <a:lstStyle/>
          <a:p>
            <a:r>
              <a:rPr lang="en-US" dirty="0" smtClean="0"/>
              <a:t>Waiting for LINAC, PS back on POPS, MKE4 intervention in the SPS.</a:t>
            </a:r>
          </a:p>
          <a:p>
            <a:r>
              <a:rPr lang="en-US" dirty="0" smtClean="0"/>
              <a:t>LHC side:</a:t>
            </a:r>
          </a:p>
          <a:p>
            <a:pPr lvl="1"/>
            <a:r>
              <a:rPr lang="en-US" dirty="0" smtClean="0"/>
              <a:t>MKI2 faulty – heater module exchanged.</a:t>
            </a:r>
          </a:p>
          <a:p>
            <a:pPr lvl="1"/>
            <a:r>
              <a:rPr lang="en-US" dirty="0" smtClean="0"/>
              <a:t>Q7.R4 trip. Intervention in the tunnel. Cable segment replaced on DFB.</a:t>
            </a:r>
          </a:p>
          <a:p>
            <a:pPr lvl="1"/>
            <a:r>
              <a:rPr lang="en-US" dirty="0" smtClean="0"/>
              <a:t>CMS access for RPC.</a:t>
            </a:r>
          </a:p>
          <a:p>
            <a:r>
              <a:rPr lang="en-US" dirty="0" smtClean="0"/>
              <a:t>13:00 Cycling.</a:t>
            </a:r>
          </a:p>
          <a:p>
            <a:pPr lvl="1"/>
            <a:r>
              <a:rPr lang="en-US" dirty="0" smtClean="0"/>
              <a:t>In the shadow fix of the BLM logging.</a:t>
            </a:r>
          </a:p>
          <a:p>
            <a:r>
              <a:rPr lang="en-US" dirty="0" smtClean="0"/>
              <a:t>15:00 Injection.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8/24/2012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73623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 </a:t>
            </a:r>
            <a:r>
              <a:rPr lang="en-US" dirty="0" smtClean="0"/>
              <a:t>afternoon/night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440" y="908650"/>
            <a:ext cx="8229600" cy="4752660"/>
          </a:xfrm>
        </p:spPr>
        <p:txBody>
          <a:bodyPr/>
          <a:lstStyle/>
          <a:p>
            <a:r>
              <a:rPr lang="en-US" dirty="0" smtClean="0"/>
              <a:t>16:30 Stable beams fill 2996, L ~7E33 cm-2s-1.</a:t>
            </a:r>
          </a:p>
          <a:p>
            <a:r>
              <a:rPr lang="en-US" dirty="0" smtClean="0"/>
              <a:t>20:10 Dump due to electrical glitch – caught be FMCM on RD1.LR5. Integrated L 71 pb-1.</a:t>
            </a:r>
          </a:p>
          <a:p>
            <a:pPr lvl="1"/>
            <a:r>
              <a:rPr lang="en-US" dirty="0" smtClean="0"/>
              <a:t>Some issues with DIP affecting </a:t>
            </a:r>
            <a:r>
              <a:rPr lang="en-US" dirty="0" err="1" smtClean="0"/>
              <a:t>LHCb</a:t>
            </a:r>
            <a:r>
              <a:rPr lang="en-US" dirty="0" smtClean="0"/>
              <a:t> leveling (data delay).</a:t>
            </a:r>
          </a:p>
          <a:p>
            <a:r>
              <a:rPr lang="en-US" dirty="0" smtClean="0"/>
              <a:t>21:00 Filling again</a:t>
            </a:r>
            <a:r>
              <a:rPr lang="en-US" dirty="0" smtClean="0"/>
              <a:t>.</a:t>
            </a:r>
          </a:p>
          <a:p>
            <a:r>
              <a:rPr lang="en-US" dirty="0" smtClean="0"/>
              <a:t>22:45 </a:t>
            </a:r>
            <a:r>
              <a:rPr lang="en-US" dirty="0" smtClean="0"/>
              <a:t>Stable beams fill </a:t>
            </a:r>
            <a:r>
              <a:rPr lang="en-US" dirty="0" smtClean="0"/>
              <a:t>2997, </a:t>
            </a:r>
            <a:r>
              <a:rPr lang="en-US" dirty="0" smtClean="0"/>
              <a:t>L ~</a:t>
            </a:r>
            <a:r>
              <a:rPr lang="en-US" dirty="0" smtClean="0"/>
              <a:t>7.2E33 </a:t>
            </a:r>
            <a:r>
              <a:rPr lang="en-US" dirty="0" smtClean="0"/>
              <a:t>cm-2s-1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Again ATLAS few % higher than CMS </a:t>
            </a:r>
            <a:r>
              <a:rPr lang="en-US" dirty="0" smtClean="0"/>
              <a:t>at the start of fill.</a:t>
            </a:r>
          </a:p>
          <a:p>
            <a:r>
              <a:rPr lang="en-US" dirty="0" smtClean="0"/>
              <a:t>04:00 Beam dump, QPS on Q4.L1.</a:t>
            </a:r>
          </a:p>
          <a:p>
            <a:pPr lvl="1"/>
            <a:r>
              <a:rPr lang="en-US" dirty="0" smtClean="0"/>
              <a:t>Heaters fired, lost </a:t>
            </a:r>
            <a:r>
              <a:rPr lang="en-US" dirty="0" err="1" smtClean="0"/>
              <a:t>cryo</a:t>
            </a:r>
            <a:r>
              <a:rPr lang="en-US" dirty="0" smtClean="0"/>
              <a:t>.</a:t>
            </a:r>
          </a:p>
          <a:p>
            <a:r>
              <a:rPr lang="en-US" dirty="0" smtClean="0"/>
              <a:t>05:00 TDI.4L2 stuck, interlock violated by 7 um.</a:t>
            </a:r>
          </a:p>
          <a:p>
            <a:pPr lvl="1"/>
            <a:r>
              <a:rPr lang="en-US" dirty="0" smtClean="0"/>
              <a:t>Intervention by A. </a:t>
            </a:r>
            <a:r>
              <a:rPr lang="en-US" dirty="0" err="1" smtClean="0"/>
              <a:t>Masi</a:t>
            </a:r>
            <a:r>
              <a:rPr lang="en-US" dirty="0" smtClean="0"/>
              <a:t> to unblock.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8/24/2012</a:t>
            </a:fld>
            <a:endParaRPr lang="en-US" dirty="0"/>
          </a:p>
        </p:txBody>
      </p:sp>
      <p:sp>
        <p:nvSpPr>
          <p:cNvPr id="3074" name="AutoShape 2" descr="https://ab-dep-op-elogbook.web.cern.ch/ab-dep-op-elogbook/elogbook/secure/attach.php?attachId=1281443&amp;type=png&amp;fname=20120820185703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73623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440" y="908650"/>
            <a:ext cx="8229600" cy="4752660"/>
          </a:xfrm>
        </p:spPr>
        <p:txBody>
          <a:bodyPr/>
          <a:lstStyle/>
          <a:p>
            <a:r>
              <a:rPr lang="en-US" dirty="0" smtClean="0"/>
              <a:t>07:00 </a:t>
            </a:r>
            <a:r>
              <a:rPr lang="en-US" smtClean="0"/>
              <a:t>Refill starting…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8/24/2012</a:t>
            </a:fld>
            <a:endParaRPr lang="en-US" dirty="0"/>
          </a:p>
        </p:txBody>
      </p:sp>
      <p:sp>
        <p:nvSpPr>
          <p:cNvPr id="3074" name="AutoShape 2" descr="https://ab-dep-op-elogbook.web.cern.ch/ab-dep-op-elogbook/elogbook/secure/attach.php?attachId=1281443&amp;type=png&amp;fname=20120820185703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73623442"/>
      </p:ext>
    </p:extLst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47589</TotalTime>
  <Words>180</Words>
  <Application>Microsoft Office PowerPoint</Application>
  <PresentationFormat>On-screen Show (4:3)</PresentationFormat>
  <Paragraphs>28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Pixel</vt:lpstr>
      <vt:lpstr>Thursday morning</vt:lpstr>
      <vt:lpstr>Thursday afternoon/night</vt:lpstr>
      <vt:lpstr>Today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jwenning</cp:lastModifiedBy>
  <cp:revision>3972</cp:revision>
  <dcterms:created xsi:type="dcterms:W3CDTF">2010-07-26T05:43:59Z</dcterms:created>
  <dcterms:modified xsi:type="dcterms:W3CDTF">2012-08-24T05:34:42Z</dcterms:modified>
</cp:coreProperties>
</file>