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01F4-9179-40A7-8636-6A68761BED02}" type="datetimeFigureOut">
              <a:rPr lang="en-GB" smtClean="0"/>
              <a:t>09/06/2012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4DBB-E64E-471F-9D69-C2512BBF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5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8D77-831D-4AFA-97D1-49293C9D9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4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21C6-9384-411F-96FD-BC0108618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2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0854-E276-4221-823A-7701E0B370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364C-E258-4944-9A21-A35D6DC57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1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22BB-F62C-403B-A5E8-7152C5D22B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5AAE-2750-4953-B332-44EADD29B2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5E59-8602-476C-AEA9-94A609FE7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9C18-F98C-461D-8060-5358FF7C8C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7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286C-2456-4B0A-B8AC-303791EBB8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5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ECF-B20C-4B8D-AA52-6A565237F5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EBF9-AB83-4828-A7B6-A8F08B23C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2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EA443-8DDE-4E2A-9528-116FB44BCC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4FA28-5C9A-4771-9452-E7E1301EF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v\volker\Desktop\DCIM\102DICAM\DSCI2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1960" y="5805264"/>
            <a:ext cx="47880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Fixing a (potentially fatal) safety problem</a:t>
            </a:r>
          </a:p>
          <a:p>
            <a:pPr algn="r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n-US" dirty="0" err="1" smtClean="0">
                <a:latin typeface="Helvetica" pitchFamily="34" charset="0"/>
                <a:cs typeface="Helvetica" pitchFamily="34" charset="0"/>
              </a:rPr>
              <a:t>V.Mertens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E.Carlier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N.Magnin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A.Patsouli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5972" y="107340"/>
            <a:ext cx="24296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LBDS Beam 2 (UA67)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5" y="3717032"/>
            <a:ext cx="14733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15 + 1 pulse generators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363363"/>
            <a:ext cx="8150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TSU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9632" y="79464"/>
            <a:ext cx="129614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trigger and other general LBDS electronics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-27384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Findings and actions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Preparing for a review on “LBDS powering” on 20 June … (triggered by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asynch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. dump)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Identified an error source on the test bed which would (if this error would occur) render the LBDS inoperable (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NO dump when requested)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Trigger Synchronization Units (redundant TSUs, powered by redundant PS) in one crate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Loss of +12 V, e.g. by short circuit on a card, would make all output stages unusable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Power failure will be detected but, due to the loss of 12 V, not be transmitted further down into the LBDS (power triggers/pulse generators)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Informed straight away people in charge, who carried the message forward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Decision to dump and fix/solve this safety hole immediately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Simple (yet functional) fix got worked out, and was applied by midnight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Detects 12 V loss and injects trigger into re-triggering system (i.e. behind TSUs)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If 12 V loss in TSU crate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asynchronous dump (synchronization units not working)</a:t>
            </a:r>
          </a:p>
        </p:txBody>
      </p:sp>
    </p:spTree>
    <p:extLst>
      <p:ext uri="{BB962C8B-B14F-4D97-AF65-F5344CB8AC3E}">
        <p14:creationId xmlns:p14="http://schemas.microsoft.com/office/powerpoint/2010/main" val="40864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v\volker\Desktop\DCIM\102DICAM\DSCI2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-659"/>
            <a:ext cx="9171586" cy="68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5589240"/>
            <a:ext cx="68599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Fix will be improved in TS2 (surveillance of 12 V surveillance, …)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Splitting of TSUs probably too involved for short stops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New TSU layout/design in preparation, to be implemented in LS1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	(taking latest information into account)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3794025"/>
            <a:ext cx="7430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TSU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1002" y="5085184"/>
            <a:ext cx="8150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BETS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5972" y="107340"/>
            <a:ext cx="24296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LBDS Beam 1 (UA63)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1124744"/>
            <a:ext cx="23762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pulse generation on detection of 12 V loss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838453"/>
            <a:ext cx="23762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trigger injection into re-triggering system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76256" y="1770204"/>
            <a:ext cx="144016" cy="2897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</p:cNvCxnSpPr>
          <p:nvPr/>
        </p:nvCxnSpPr>
        <p:spPr>
          <a:xfrm flipH="1">
            <a:off x="1475656" y="1161619"/>
            <a:ext cx="144016" cy="4311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403648" y="764704"/>
            <a:ext cx="216024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61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Remarks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Potential error source existed since beginning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Would have been – and will 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be – eliminated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by new layout/design of TSU system in LS1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Review of LBDS powering (June 2012)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Review of first years of operational experience (October/November 2012)</a:t>
            </a:r>
          </a:p>
        </p:txBody>
      </p:sp>
    </p:spTree>
    <p:extLst>
      <p:ext uri="{BB962C8B-B14F-4D97-AF65-F5344CB8AC3E}">
        <p14:creationId xmlns:p14="http://schemas.microsoft.com/office/powerpoint/2010/main" val="4409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318</Words>
  <Application>Microsoft Office PowerPoint</Application>
  <PresentationFormat>On-screen Show (4:3)</PresentationFormat>
  <Paragraphs>46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Volker Mertens</dc:creator>
  <cp:lastModifiedBy>Volker Mertens</cp:lastModifiedBy>
  <cp:revision>12</cp:revision>
  <dcterms:created xsi:type="dcterms:W3CDTF">2012-06-09T05:45:37Z</dcterms:created>
  <dcterms:modified xsi:type="dcterms:W3CDTF">2012-06-09T06:44:07Z</dcterms:modified>
</cp:coreProperties>
</file>