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1177" r:id="rId2"/>
    <p:sldId id="1180" r:id="rId3"/>
    <p:sldId id="1183" r:id="rId4"/>
    <p:sldId id="1184" r:id="rId5"/>
    <p:sldId id="1179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FFFF99"/>
    <a:srgbClr val="0000FF"/>
    <a:srgbClr val="CC0066"/>
    <a:srgbClr val="008000"/>
    <a:srgbClr val="FFCC99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8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6/6/2012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6/6/2012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6/6/2012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6/6/2012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6/6/2012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6/6/2012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6/6/2012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6/6/2012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6/6/2012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6/6/2012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6/6/2012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6/6/2012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6/6/2012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6/6/2012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229600" cy="5111750"/>
          </a:xfrm>
        </p:spPr>
        <p:txBody>
          <a:bodyPr/>
          <a:lstStyle/>
          <a:p>
            <a:r>
              <a:rPr lang="en-US" dirty="0" smtClean="0"/>
              <a:t>08:30 Fill 2700 dumped by QPS on RCBXH2.L1</a:t>
            </a:r>
          </a:p>
          <a:p>
            <a:pPr lvl="1"/>
            <a:r>
              <a:rPr lang="en-US" dirty="0" smtClean="0"/>
              <a:t>SUE candidate.</a:t>
            </a:r>
          </a:p>
          <a:p>
            <a:pPr lvl="1"/>
            <a:r>
              <a:rPr lang="en-US" dirty="0" smtClean="0"/>
              <a:t>Integrated luminosity 33 pb-1 in 1:40.</a:t>
            </a:r>
          </a:p>
          <a:p>
            <a:r>
              <a:rPr lang="en-US" dirty="0" smtClean="0"/>
              <a:t>Delaying refill for ATLAS solenoid (in case access would have been needed).</a:t>
            </a:r>
          </a:p>
          <a:p>
            <a:r>
              <a:rPr lang="en-US" dirty="0" smtClean="0"/>
              <a:t>10:00 Injecting. Back to filling scheme with 3 non-colliding bunches.</a:t>
            </a:r>
          </a:p>
          <a:p>
            <a:r>
              <a:rPr lang="en-US" dirty="0" smtClean="0"/>
              <a:t>11:00 ALTAS solenoid tripped again during ramp up.</a:t>
            </a:r>
          </a:p>
          <a:p>
            <a:r>
              <a:rPr lang="en-US" dirty="0" smtClean="0"/>
              <a:t>11:30 Stable beam fill 2701, L ~ 6.2E33 cm-2s-1.</a:t>
            </a:r>
          </a:p>
          <a:p>
            <a:pPr lvl="1"/>
            <a:r>
              <a:rPr lang="en-US" dirty="0" smtClean="0"/>
              <a:t>ATLAS solenoid ramping up…</a:t>
            </a:r>
          </a:p>
          <a:p>
            <a:pPr lvl="1"/>
            <a:r>
              <a:rPr lang="en-US" dirty="0" smtClean="0"/>
              <a:t>CMS </a:t>
            </a:r>
            <a:r>
              <a:rPr lang="en-US" dirty="0" err="1" smtClean="0"/>
              <a:t>VdM</a:t>
            </a:r>
            <a:r>
              <a:rPr lang="en-US" dirty="0" smtClean="0"/>
              <a:t> cancelled. </a:t>
            </a:r>
          </a:p>
          <a:p>
            <a:r>
              <a:rPr lang="en-US" dirty="0" smtClean="0"/>
              <a:t>23:20 Dump by OP. </a:t>
            </a:r>
          </a:p>
          <a:p>
            <a:pPr lvl="1"/>
            <a:r>
              <a:rPr lang="en-US" dirty="0" smtClean="0"/>
              <a:t>Integrated luminosity </a:t>
            </a:r>
            <a:r>
              <a:rPr lang="en-US" dirty="0" smtClean="0"/>
              <a:t>160 </a:t>
            </a:r>
            <a:r>
              <a:rPr lang="en-US" dirty="0" smtClean="0"/>
              <a:t>pb-1 in 11:50.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6/6/2012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20" y="4221110"/>
            <a:ext cx="8316520" cy="231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6/6/2012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00" y="908650"/>
            <a:ext cx="6331726" cy="4788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229600" cy="180025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00:00 Access for CMS, ATLAS and ALICE.</a:t>
            </a:r>
          </a:p>
          <a:p>
            <a:r>
              <a:rPr lang="en-US" dirty="0" smtClean="0"/>
              <a:t>01:20 Machine closed.</a:t>
            </a:r>
          </a:p>
          <a:p>
            <a:r>
              <a:rPr lang="en-US" dirty="0" smtClean="0"/>
              <a:t>03:30 Dump at 450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UFO candidate around MKI2. ~300 ms after injection.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15251" y="4797190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BCT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2592360"/>
          </a:xfrm>
        </p:spPr>
        <p:txBody>
          <a:bodyPr/>
          <a:lstStyle/>
          <a:p>
            <a:r>
              <a:rPr lang="en-US" dirty="0" smtClean="0"/>
              <a:t>04:00 Dump beam – some poor injections.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05:00 Ramp started. Beam not ideal…</a:t>
            </a:r>
          </a:p>
          <a:p>
            <a:r>
              <a:rPr lang="en-US" dirty="0" smtClean="0"/>
              <a:t>Beam dumped in ramp.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ater </a:t>
            </a:r>
            <a:r>
              <a:rPr lang="en-US" dirty="0" smtClean="0"/>
              <a:t>flow fault on converter RQ10.R1.</a:t>
            </a:r>
          </a:p>
          <a:p>
            <a:r>
              <a:rPr lang="en-US" dirty="0" smtClean="0"/>
              <a:t>Access for EPC.</a:t>
            </a:r>
          </a:p>
          <a:p>
            <a:pPr lvl="1"/>
            <a:r>
              <a:rPr lang="en-US" dirty="0" smtClean="0"/>
              <a:t>Pressure increased from 1.9 to 2.2 bar.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6/6/2012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1412720"/>
            <a:ext cx="7740440" cy="189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908650"/>
            <a:ext cx="8229600" cy="1152160"/>
          </a:xfrm>
        </p:spPr>
        <p:txBody>
          <a:bodyPr/>
          <a:lstStyle/>
          <a:p>
            <a:r>
              <a:rPr lang="en-US" dirty="0" smtClean="0"/>
              <a:t>XPOC error investigations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Test dump when we are ready again.</a:t>
            </a:r>
            <a:endParaRPr lang="en-US" dirty="0" smtClean="0"/>
          </a:p>
          <a:p>
            <a:r>
              <a:rPr lang="en-US" dirty="0" smtClean="0"/>
              <a:t>Then refill for physics</a:t>
            </a:r>
            <a:r>
              <a:rPr lang="en-US" dirty="0" smtClean="0"/>
              <a:t>. Expected around 10:00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6/6/2012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CMS </a:t>
            </a:r>
            <a:r>
              <a:rPr lang="en-US" dirty="0" err="1" smtClean="0"/>
              <a:t>VdM</a:t>
            </a:r>
            <a:r>
              <a:rPr lang="en-US" dirty="0" smtClean="0"/>
              <a:t> and ADT gain reduction at end of fill.</a:t>
            </a:r>
          </a:p>
          <a:p>
            <a:r>
              <a:rPr lang="en-US" dirty="0" smtClean="0"/>
              <a:t>RF: 1 hour end of fill for fine adjustment </a:t>
            </a:r>
            <a:r>
              <a:rPr lang="en-US" smtClean="0"/>
              <a:t>of tuners.</a:t>
            </a:r>
            <a:endParaRPr lang="en-US" dirty="0" smtClean="0"/>
          </a:p>
          <a:p>
            <a:r>
              <a:rPr lang="en-US" dirty="0" smtClean="0"/>
              <a:t>Impact </a:t>
            </a:r>
            <a:r>
              <a:rPr lang="en-US" dirty="0" smtClean="0"/>
              <a:t>of TETRA on hump / beam. </a:t>
            </a:r>
          </a:p>
          <a:p>
            <a:pPr lvl="1"/>
            <a:r>
              <a:rPr lang="en-US" dirty="0" smtClean="0"/>
              <a:t>30 </a:t>
            </a:r>
            <a:r>
              <a:rPr lang="en-US" dirty="0" err="1" smtClean="0"/>
              <a:t>mins</a:t>
            </a:r>
            <a:r>
              <a:rPr lang="en-US" dirty="0" smtClean="0"/>
              <a:t> at injection with probe bunches.</a:t>
            </a:r>
          </a:p>
          <a:p>
            <a:endParaRPr lang="en-US" dirty="0" smtClean="0"/>
          </a:p>
          <a:p>
            <a:r>
              <a:rPr lang="en-US" dirty="0" smtClean="0"/>
              <a:t>Accesses:</a:t>
            </a:r>
          </a:p>
          <a:p>
            <a:pPr lvl="1"/>
            <a:r>
              <a:rPr lang="en-US" dirty="0" smtClean="0">
                <a:cs typeface="Times New Roman"/>
              </a:rPr>
              <a:t>TCLIB.6R2.B1 electronics and LVDT sensor</a:t>
            </a:r>
          </a:p>
          <a:p>
            <a:pPr lvl="1"/>
            <a:r>
              <a:rPr lang="en-US" dirty="0" smtClean="0">
                <a:cs typeface="Times New Roman"/>
              </a:rPr>
              <a:t>MAD PM15: motors of inner doors not working</a:t>
            </a:r>
          </a:p>
          <a:p>
            <a:pPr lvl="1"/>
            <a:r>
              <a:rPr lang="en-US" dirty="0" smtClean="0">
                <a:cs typeface="Times New Roman"/>
              </a:rPr>
              <a:t>RQTL11.R7B2 temp DFBAN spikes affecting </a:t>
            </a:r>
            <a:r>
              <a:rPr lang="en-US" dirty="0" err="1" smtClean="0">
                <a:cs typeface="Times New Roman"/>
              </a:rPr>
              <a:t>cryo</a:t>
            </a:r>
            <a:r>
              <a:rPr lang="en-US" dirty="0" smtClean="0">
                <a:cs typeface="Times New Roman"/>
              </a:rPr>
              <a:t> start but not CM (~3 to 5 hours).</a:t>
            </a:r>
          </a:p>
          <a:p>
            <a:pPr lvl="1"/>
            <a:r>
              <a:rPr lang="en-US" dirty="0" smtClean="0">
                <a:cs typeface="Times New Roman"/>
              </a:rPr>
              <a:t>BI in Pt4 (3-4 hours, working hours).</a:t>
            </a:r>
          </a:p>
          <a:p>
            <a:pPr lvl="1"/>
            <a:r>
              <a:rPr lang="en-US" dirty="0" smtClean="0">
                <a:cs typeface="Times New Roman"/>
              </a:rPr>
              <a:t>MKA test in Pt4 (1-2 hours).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6/6/2012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46451</TotalTime>
  <Words>291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Tuesday</vt:lpstr>
      <vt:lpstr>Night</vt:lpstr>
      <vt:lpstr>Night</vt:lpstr>
      <vt:lpstr>Today</vt:lpstr>
      <vt:lpstr>Pending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3499</cp:revision>
  <dcterms:created xsi:type="dcterms:W3CDTF">2010-07-26T05:43:59Z</dcterms:created>
  <dcterms:modified xsi:type="dcterms:W3CDTF">2012-06-06T07:14:59Z</dcterms:modified>
</cp:coreProperties>
</file>