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144" r:id="rId2"/>
    <p:sldId id="1163" r:id="rId3"/>
    <p:sldId id="1165" r:id="rId4"/>
    <p:sldId id="1166" r:id="rId5"/>
    <p:sldId id="1167" r:id="rId6"/>
    <p:sldId id="1162" r:id="rId7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FFFF99"/>
    <a:srgbClr val="0000FF"/>
    <a:srgbClr val="CC0066"/>
    <a:srgbClr val="008000"/>
    <a:srgbClr val="FFCC99"/>
    <a:srgbClr val="99FF99"/>
    <a:srgbClr val="FFCCCC"/>
    <a:srgbClr val="9FCA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2" d="100"/>
          <a:sy n="72" d="100"/>
        </p:scale>
        <p:origin x="-1374" y="-10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5/3/2012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5/3/2012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5/3/2012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5/3/2012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5/3/2012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5/3/2012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5/3/2012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5/3/2012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5/3/2012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5/3/2012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5/3/2012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5/3/2012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5/3/2012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5/3/2012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5/3/2012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morning </a:t>
            </a:r>
            <a:r>
              <a:rPr lang="en-US" smtClean="0"/>
              <a:t>/ 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764630"/>
            <a:ext cx="8497180" cy="532874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Stable beams with 480b.</a:t>
            </a:r>
            <a:endParaRPr lang="en-US" dirty="0" smtClean="0"/>
          </a:p>
          <a:p>
            <a:pPr lvl="1"/>
            <a:r>
              <a:rPr lang="en-US" dirty="0" smtClean="0"/>
              <a:t>CMS in low pile-up mode.</a:t>
            </a:r>
          </a:p>
          <a:p>
            <a:pPr lvl="1"/>
            <a:r>
              <a:rPr lang="en-US" dirty="0" smtClean="0"/>
              <a:t>Smooth... </a:t>
            </a:r>
          </a:p>
          <a:p>
            <a:r>
              <a:rPr lang="en-US" dirty="0" smtClean="0"/>
              <a:t>15:00 Beam dumped.</a:t>
            </a:r>
          </a:p>
          <a:p>
            <a:r>
              <a:rPr lang="en-US" dirty="0" err="1" smtClean="0"/>
              <a:t>LHCb</a:t>
            </a:r>
            <a:r>
              <a:rPr lang="en-US" dirty="0" smtClean="0"/>
              <a:t> polarity back </a:t>
            </a:r>
            <a:r>
              <a:rPr lang="en-US" dirty="0" smtClean="0"/>
              <a:t>to PLUS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Settings for physics restored (pre-TS).</a:t>
            </a:r>
          </a:p>
          <a:p>
            <a:r>
              <a:rPr lang="en-US" dirty="0" smtClean="0"/>
              <a:t>16:00 Check of the IR6 BPM interlock issue on B2.</a:t>
            </a:r>
          </a:p>
          <a:p>
            <a:pPr lvl="1"/>
            <a:r>
              <a:rPr lang="en-US" dirty="0" smtClean="0"/>
              <a:t>Could not reproduce the issue. Effect of the probe bunch intensity, as it was higher in the early morning?</a:t>
            </a:r>
          </a:p>
          <a:p>
            <a:r>
              <a:rPr lang="en-US" dirty="0" smtClean="0"/>
              <a:t>17:00 Filling for 852b. Loss levels high in the TLs... </a:t>
            </a:r>
          </a:p>
          <a:p>
            <a:r>
              <a:rPr lang="en-US" dirty="0" smtClean="0"/>
              <a:t>17:30 dumped on beam losses after ~ 450 bunches (on 108b injection).</a:t>
            </a:r>
          </a:p>
          <a:p>
            <a:r>
              <a:rPr lang="en-US" dirty="0" smtClean="0"/>
              <a:t>Short access for PSB.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5/3/2012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evening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764630"/>
            <a:ext cx="8497180" cy="532874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18:00 ‘Double’ problem in SPS.</a:t>
            </a:r>
            <a:endParaRPr lang="en-US" dirty="0" smtClean="0"/>
          </a:p>
          <a:p>
            <a:pPr lvl="1"/>
            <a:r>
              <a:rPr lang="en-US" dirty="0" smtClean="0"/>
              <a:t>PC in TI2</a:t>
            </a:r>
          </a:p>
          <a:p>
            <a:pPr lvl="1"/>
            <a:r>
              <a:rPr lang="en-US" dirty="0" smtClean="0"/>
              <a:t>Vacuum system problem in BA2 (valves closed). Lost communication with ion pumps.</a:t>
            </a:r>
          </a:p>
          <a:p>
            <a:r>
              <a:rPr lang="en-US" dirty="0" smtClean="0"/>
              <a:t>20:00 Steering lines – impossible (once more) to inject unto LHC closed orbit and pass through the TCDIs.</a:t>
            </a:r>
          </a:p>
          <a:p>
            <a:pPr lvl="1"/>
            <a:r>
              <a:rPr lang="en-US" dirty="0" smtClean="0"/>
              <a:t>Poor compromise between generating injection oscillations and minimizing losses.</a:t>
            </a:r>
          </a:p>
          <a:p>
            <a:pPr lvl="1"/>
            <a:r>
              <a:rPr lang="en-US" dirty="0" smtClean="0"/>
              <a:t>Again probe B2 dumped by BPM interlock…</a:t>
            </a:r>
          </a:p>
          <a:p>
            <a:pPr lvl="1"/>
            <a:r>
              <a:rPr lang="en-US" dirty="0" smtClean="0"/>
              <a:t>Page1 perturbed by FBCT problem. Reboot.</a:t>
            </a:r>
          </a:p>
          <a:p>
            <a:r>
              <a:rPr lang="en-US" dirty="0" smtClean="0"/>
              <a:t>21:15 Injection for physics 852b, 1.3E11 p/b.</a:t>
            </a:r>
          </a:p>
          <a:p>
            <a:r>
              <a:rPr lang="en-US" dirty="0" smtClean="0"/>
              <a:t>21:45 Ramp – with gain reduced gain on first 12b.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5/3/2012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evening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764630"/>
            <a:ext cx="8497180" cy="331246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Squeeze – losses up to 60% on TCLA.B2 in IR7, also above 30% in IR6.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Correlated vacuum activity.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Corrector settings were cleaned during/after TS, but ~same orbit.</a:t>
            </a:r>
          </a:p>
          <a:p>
            <a:r>
              <a:rPr lang="en-US" dirty="0" smtClean="0">
                <a:sym typeface="Wingdings" pitchFamily="2" charset="2"/>
              </a:rPr>
              <a:t>Collisions, similar losses, to ~50%.</a:t>
            </a:r>
          </a:p>
          <a:p>
            <a:r>
              <a:rPr lang="en-US" dirty="0" smtClean="0">
                <a:sym typeface="Wingdings" pitchFamily="2" charset="2"/>
              </a:rPr>
              <a:t>22:30 Stable beams fill 2583, 852b. L ~2.7E33 cm-2s-1.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LHCb</a:t>
            </a:r>
            <a:r>
              <a:rPr lang="en-US" dirty="0" smtClean="0">
                <a:sym typeface="Wingdings" pitchFamily="2" charset="2"/>
              </a:rPr>
              <a:t> ~Ok, maybe a bit on the low side.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Some bunches lost up to 50% of intensity during the optimization. They had larger </a:t>
            </a:r>
            <a:r>
              <a:rPr lang="en-US" dirty="0" err="1" smtClean="0">
                <a:sym typeface="Wingdings" pitchFamily="2" charset="2"/>
              </a:rPr>
              <a:t>emittance</a:t>
            </a:r>
            <a:r>
              <a:rPr lang="en-US" dirty="0" smtClean="0">
                <a:sym typeface="Wingdings" pitchFamily="2" charset="2"/>
              </a:rPr>
              <a:t> (at least afterwards !)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5/3/2012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560" y="4293120"/>
            <a:ext cx="6696930" cy="2331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IR7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5/3/2012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00" y="836640"/>
            <a:ext cx="5976830" cy="539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US" dirty="0" smtClean="0"/>
              <a:t>02:20 Beam dumped from RF </a:t>
            </a:r>
            <a:r>
              <a:rPr lang="en-US" smtClean="0"/>
              <a:t>trip B2.</a:t>
            </a:r>
            <a:endParaRPr lang="en-US" dirty="0" smtClean="0"/>
          </a:p>
          <a:p>
            <a:pPr lvl="1"/>
            <a:r>
              <a:rPr lang="en-US" dirty="0" smtClean="0"/>
              <a:t>RF trip module M2B2, L8B2. No alarms, but when trying to reset a crate was not responding (cfv-ux45-acsc8b2t). SUE??</a:t>
            </a:r>
          </a:p>
          <a:p>
            <a:r>
              <a:rPr lang="en-US" dirty="0" smtClean="0"/>
              <a:t>03:40 The traditional dump on B2 from IR6 BPM interlock with probe.</a:t>
            </a:r>
          </a:p>
          <a:p>
            <a:r>
              <a:rPr lang="en-US" dirty="0" smtClean="0"/>
              <a:t>04:40 Ramp start. Again high losses in squeeze.</a:t>
            </a:r>
          </a:p>
          <a:p>
            <a:pPr lvl="1"/>
            <a:r>
              <a:rPr lang="en-US" dirty="0" smtClean="0"/>
              <a:t>Up to 50%.</a:t>
            </a:r>
          </a:p>
          <a:p>
            <a:r>
              <a:rPr lang="en-US" dirty="0" smtClean="0"/>
              <a:t>05:15 Stable beam fill 2584, 852b. </a:t>
            </a:r>
            <a:r>
              <a:rPr lang="en-US" dirty="0" smtClean="0">
                <a:sym typeface="Wingdings" pitchFamily="2" charset="2"/>
              </a:rPr>
              <a:t>L ~2.7E33 cm-2s-1.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This time no bunch losses.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Forgot to optimize crossing plane in </a:t>
            </a:r>
            <a:r>
              <a:rPr lang="en-US" dirty="0" err="1" smtClean="0">
                <a:sym typeface="Wingdings" pitchFamily="2" charset="2"/>
              </a:rPr>
              <a:t>LHCb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smtClean="0">
                <a:sym typeface="Wingdings" pitchFamily="2" charset="2"/>
              </a:rPr>
              <a:t>06:00 Beam dumped – triplet L8 tripped. Lost </a:t>
            </a:r>
            <a:r>
              <a:rPr lang="en-US" dirty="0" err="1" smtClean="0">
                <a:sym typeface="Wingdings" pitchFamily="2" charset="2"/>
              </a:rPr>
              <a:t>cryo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5/3/2012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9610"/>
            <a:ext cx="8229600" cy="5111750"/>
          </a:xfrm>
        </p:spPr>
        <p:txBody>
          <a:bodyPr/>
          <a:lstStyle/>
          <a:p>
            <a:r>
              <a:rPr lang="en-US" dirty="0" smtClean="0"/>
              <a:t>Access for intermittent problem on a WIC module in TI2.</a:t>
            </a:r>
          </a:p>
          <a:p>
            <a:pPr lvl="1"/>
            <a:r>
              <a:rPr lang="en-US" dirty="0" smtClean="0"/>
              <a:t>Cuts PC during pulsing – not good …</a:t>
            </a:r>
          </a:p>
          <a:p>
            <a:pPr lvl="1"/>
            <a:r>
              <a:rPr lang="en-US" dirty="0" smtClean="0"/>
              <a:t>Through Pt2. </a:t>
            </a:r>
          </a:p>
          <a:p>
            <a:r>
              <a:rPr lang="en-US" dirty="0" smtClean="0"/>
              <a:t>RF vector sum (if possible).</a:t>
            </a:r>
          </a:p>
          <a:p>
            <a:r>
              <a:rPr lang="en-US" dirty="0" smtClean="0"/>
              <a:t>Next fill with 825b, increased </a:t>
            </a:r>
            <a:r>
              <a:rPr lang="en-US" smtClean="0"/>
              <a:t>12b intensity</a:t>
            </a:r>
            <a:endParaRPr lang="en-US" dirty="0" smtClean="0"/>
          </a:p>
          <a:p>
            <a:pPr lvl="1"/>
            <a:r>
              <a:rPr lang="en-US" dirty="0" smtClean="0"/>
              <a:t>We had now ~5 hours of stable beams.</a:t>
            </a:r>
          </a:p>
          <a:p>
            <a:pPr lvl="1"/>
            <a:r>
              <a:rPr lang="en-US" dirty="0" smtClean="0"/>
              <a:t>Squeeze: </a:t>
            </a:r>
          </a:p>
          <a:p>
            <a:pPr lvl="2"/>
            <a:r>
              <a:rPr lang="en-US" dirty="0" smtClean="0"/>
              <a:t>Roll back all orbit settings to pre-TS? Or is it something else?</a:t>
            </a:r>
          </a:p>
          <a:p>
            <a:pPr lvl="2"/>
            <a:r>
              <a:rPr lang="en-US" dirty="0" smtClean="0"/>
              <a:t>High gain FB squeeze + FF? Requires at least 2 low intensity cycles.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5/3/2012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46230</TotalTime>
  <Words>491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Wednesday morning / afternoon</vt:lpstr>
      <vt:lpstr>Wednesday evening</vt:lpstr>
      <vt:lpstr>Wednesday evening</vt:lpstr>
      <vt:lpstr>Vacuum IR7 </vt:lpstr>
      <vt:lpstr>Night</vt:lpstr>
      <vt:lpstr>Plan…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3430</cp:revision>
  <dcterms:created xsi:type="dcterms:W3CDTF">2010-07-26T05:43:59Z</dcterms:created>
  <dcterms:modified xsi:type="dcterms:W3CDTF">2012-05-03T13:15:48Z</dcterms:modified>
</cp:coreProperties>
</file>