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9"/>
  </p:notesMasterIdLst>
  <p:sldIdLst>
    <p:sldId id="774" r:id="rId2"/>
    <p:sldId id="786" r:id="rId3"/>
    <p:sldId id="784" r:id="rId4"/>
    <p:sldId id="789" r:id="rId5"/>
    <p:sldId id="790" r:id="rId6"/>
    <p:sldId id="787" r:id="rId7"/>
    <p:sldId id="788" r:id="rId8"/>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9900"/>
    <a:srgbClr val="FFFF00"/>
    <a:srgbClr val="960663"/>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7942" autoAdjust="0"/>
    <p:restoredTop sz="93882" autoAdjust="0"/>
  </p:normalViewPr>
  <p:slideViewPr>
    <p:cSldViewPr>
      <p:cViewPr varScale="1">
        <p:scale>
          <a:sx n="82" d="100"/>
          <a:sy n="82" d="100"/>
        </p:scale>
        <p:origin x="-1410"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6"/>
      </p:cViewPr>
      <p:guideLst>
        <p:guide orient="horz" pos="3128"/>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dirty="0"/>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8845" y="4716585"/>
            <a:ext cx="5439987" cy="44673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dirty="0"/>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dirty="0"/>
          </a:p>
        </p:txBody>
      </p:sp>
    </p:spTree>
    <p:extLst>
      <p:ext uri="{BB962C8B-B14F-4D97-AF65-F5344CB8AC3E}">
        <p14:creationId xmlns:p14="http://schemas.microsoft.com/office/powerpoint/2010/main" xmlns="" val="32824193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2 Content and Text">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906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228600" y="36957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2 Content and Text">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
        <p:nvSpPr>
          <p:cNvPr id="6" name="Text Placeholder 4"/>
          <p:cNvSpPr>
            <a:spLocks noGrp="1"/>
          </p:cNvSpPr>
          <p:nvPr>
            <p:ph type="body" sz="half" idx="10"/>
          </p:nvPr>
        </p:nvSpPr>
        <p:spPr>
          <a:xfrm>
            <a:off x="1524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02-12-11</a:t>
            </a:r>
            <a:endParaRPr lang="en-US"/>
          </a:p>
        </p:txBody>
      </p:sp>
      <p:sp>
        <p:nvSpPr>
          <p:cNvPr id="3" name="Footer Placeholder 2"/>
          <p:cNvSpPr>
            <a:spLocks noGrp="1"/>
          </p:cNvSpPr>
          <p:nvPr>
            <p:ph type="ftr" sz="quarter" idx="11"/>
          </p:nvPr>
        </p:nvSpPr>
        <p:spPr/>
        <p:txBody>
          <a:bodyPr/>
          <a:lstStyle/>
          <a:p>
            <a:r>
              <a:rPr lang="en-US" smtClean="0"/>
              <a:t>LHC status</a:t>
            </a:r>
            <a:endParaRPr lang="en-US"/>
          </a:p>
        </p:txBody>
      </p:sp>
      <p:sp>
        <p:nvSpPr>
          <p:cNvPr id="4" name="Slide Number Placeholder 3"/>
          <p:cNvSpPr>
            <a:spLocks noGrp="1"/>
          </p:cNvSpPr>
          <p:nvPr>
            <p:ph type="sldNum" sz="quarter" idx="12"/>
          </p:nvPr>
        </p:nvSpPr>
        <p:spPr/>
        <p:txBody>
          <a:bodyPr/>
          <a:lstStyle/>
          <a:p>
            <a:fld id="{C6BCD098-AF97-4460-B818-4576B737524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p:nvPicPr>
        <p:blipFill>
          <a:blip r:embed="rId7"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p:nvPicPr>
        <p:blipFill>
          <a:blip r:embed="rId7"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r>
              <a:rPr lang="en-US" smtClean="0"/>
              <a:t>02-12-11</a:t>
            </a:r>
            <a:endParaRPr lang="en-US" dirty="0"/>
          </a:p>
        </p:txBody>
      </p:sp>
      <p:sp>
        <p:nvSpPr>
          <p:cNvPr id="13" name="Footer Placeholder 4"/>
          <p:cNvSpPr>
            <a:spLocks noGrp="1"/>
          </p:cNvSpPr>
          <p:nvPr>
            <p:ph type="ftr" sz="quarter" idx="3"/>
          </p:nvPr>
        </p:nvSpPr>
        <p:spPr>
          <a:xfrm>
            <a:off x="3124200" y="6553200"/>
            <a:ext cx="2895600" cy="16827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US" smtClean="0"/>
              <a:t>LHC status</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Lst>
  <p:hf sldNum="0" hdr="0" ftr="0" dt="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8915400" cy="2286000"/>
          </a:xfrm>
        </p:spPr>
        <p:txBody>
          <a:bodyPr/>
          <a:lstStyle/>
          <a:p>
            <a:r>
              <a:rPr lang="en-US" sz="2400" dirty="0" smtClean="0"/>
              <a:t>06:30 staring injection and transfer line steering.</a:t>
            </a:r>
          </a:p>
          <a:p>
            <a:r>
              <a:rPr lang="en-US" sz="2400" dirty="0" smtClean="0"/>
              <a:t>09:30 Steering completed after verification of the orbit at the SPS extraction </a:t>
            </a:r>
          </a:p>
          <a:p>
            <a:r>
              <a:rPr lang="en-US" sz="2400" dirty="0" smtClean="0"/>
              <a:t>09:30-12:04 TDI checks</a:t>
            </a:r>
          </a:p>
          <a:p>
            <a:endParaRPr lang="en-US" sz="1800" dirty="0" smtClean="0"/>
          </a:p>
          <a:p>
            <a:endParaRPr lang="en-US" sz="1800" dirty="0"/>
          </a:p>
        </p:txBody>
      </p:sp>
      <p:sp>
        <p:nvSpPr>
          <p:cNvPr id="3" name="Title 2"/>
          <p:cNvSpPr>
            <a:spLocks noGrp="1"/>
          </p:cNvSpPr>
          <p:nvPr>
            <p:ph type="title"/>
          </p:nvPr>
        </p:nvSpPr>
        <p:spPr/>
        <p:txBody>
          <a:bodyPr/>
          <a:lstStyle/>
          <a:p>
            <a:r>
              <a:rPr lang="en-US" dirty="0" smtClean="0"/>
              <a:t>Saturday 28/4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TDI checks (CB, VK, WB) </a:t>
            </a:r>
            <a:endParaRPr lang="en-GB" dirty="0"/>
          </a:p>
        </p:txBody>
      </p:sp>
      <p:sp>
        <p:nvSpPr>
          <p:cNvPr id="4" name="Content Placeholder 3"/>
          <p:cNvSpPr>
            <a:spLocks noGrp="1"/>
          </p:cNvSpPr>
          <p:nvPr>
            <p:ph idx="1"/>
          </p:nvPr>
        </p:nvSpPr>
        <p:spPr/>
        <p:txBody>
          <a:bodyPr/>
          <a:lstStyle/>
          <a:p>
            <a:r>
              <a:rPr lang="en-US" sz="1800" dirty="0" smtClean="0"/>
              <a:t>Rechecked TDI settings: </a:t>
            </a:r>
            <a:br>
              <a:rPr lang="en-US" sz="1800" dirty="0" smtClean="0"/>
            </a:br>
            <a:r>
              <a:rPr lang="en-US" sz="1800" dirty="0" smtClean="0"/>
              <a:t>- blowing up the beam (Tune Kicker) to the TCP </a:t>
            </a:r>
            <a:br>
              <a:rPr lang="en-US" sz="1800" dirty="0" smtClean="0"/>
            </a:br>
            <a:r>
              <a:rPr lang="en-US" sz="1800" dirty="0" smtClean="0"/>
              <a:t>- closing TDI jaws (50 um step size) starting from the operational values (angles in) separately until beam is touched </a:t>
            </a:r>
            <a:br>
              <a:rPr lang="en-US" sz="1800" dirty="0" smtClean="0"/>
            </a:br>
            <a:r>
              <a:rPr lang="en-US" sz="1800" dirty="0" smtClean="0"/>
              <a:t/>
            </a:r>
            <a:br>
              <a:rPr lang="en-US" sz="1800" dirty="0" smtClean="0"/>
            </a:br>
            <a:r>
              <a:rPr lang="en-US" sz="1800" dirty="0" smtClean="0">
                <a:solidFill>
                  <a:srgbClr val="FF0000"/>
                </a:solidFill>
              </a:rPr>
              <a:t>Results are consistent </a:t>
            </a:r>
            <a:r>
              <a:rPr lang="en-US" sz="1800" dirty="0" err="1" smtClean="0">
                <a:solidFill>
                  <a:srgbClr val="FF0000"/>
                </a:solidFill>
              </a:rPr>
              <a:t>wrt</a:t>
            </a:r>
            <a:r>
              <a:rPr lang="en-US" sz="1800" dirty="0" smtClean="0">
                <a:solidFill>
                  <a:srgbClr val="FF0000"/>
                </a:solidFill>
              </a:rPr>
              <a:t> measurements on 26-March-12 and also last year's measurement: </a:t>
            </a:r>
            <a:r>
              <a:rPr lang="en-US" sz="1800" dirty="0" smtClean="0"/>
              <a:t/>
            </a:r>
            <a:br>
              <a:rPr lang="en-US" sz="1800" dirty="0" smtClean="0"/>
            </a:br>
            <a:r>
              <a:rPr lang="en-US" sz="1800" dirty="0" smtClean="0"/>
              <a:t>B1: measure a gap size between the two jaws 30 um smaller than at the TCP </a:t>
            </a:r>
            <a:br>
              <a:rPr lang="en-US" sz="1800" dirty="0" smtClean="0"/>
            </a:br>
            <a:r>
              <a:rPr lang="en-US" sz="1800" dirty="0" smtClean="0"/>
              <a:t>B2: measure a gap size between the two jaws 100 um bigger than at the TCP </a:t>
            </a:r>
            <a:br>
              <a:rPr lang="en-US" sz="1800" dirty="0" smtClean="0"/>
            </a:br>
            <a:r>
              <a:rPr lang="en-US" sz="1800" dirty="0" smtClean="0"/>
              <a:t/>
            </a:r>
            <a:br>
              <a:rPr lang="en-US" sz="1800" dirty="0" smtClean="0"/>
            </a:br>
            <a:r>
              <a:rPr lang="en-US" sz="1800" dirty="0" smtClean="0"/>
              <a:t>Looking at the gap size for the jaws separately: </a:t>
            </a:r>
            <a:br>
              <a:rPr lang="en-US" sz="1800" dirty="0" smtClean="0"/>
            </a:br>
            <a:r>
              <a:rPr lang="en-US" sz="1800" dirty="0" smtClean="0"/>
              <a:t>for B2 both jaws behave similarly, B1 jaws show a difference </a:t>
            </a:r>
            <a:r>
              <a:rPr lang="en-US" sz="1800" dirty="0" err="1" smtClean="0"/>
              <a:t>wrt</a:t>
            </a:r>
            <a:r>
              <a:rPr lang="en-US" sz="1800" dirty="0" smtClean="0"/>
              <a:t> to TCP setting of up to 500 um; still within our tolerances (angular + position tolerance = 1 sigma) but this eats up our margin left for deformation. </a:t>
            </a:r>
          </a:p>
          <a:p>
            <a:endParaRPr lang="en-US" dirty="0" smtClean="0"/>
          </a:p>
          <a:p>
            <a:r>
              <a:rPr lang="en-US" sz="2400" dirty="0" smtClean="0"/>
              <a:t>Still missing: repeat validation for TDI 8, and setting check of TDI versus TCP with blow-up (~3 hours)</a:t>
            </a:r>
            <a:br>
              <a:rPr lang="en-US" sz="2400" dirty="0" smtClean="0"/>
            </a:br>
            <a:endParaRPr lang="en-US" dirty="0"/>
          </a:p>
        </p:txBody>
      </p:sp>
    </p:spTree>
    <p:extLst>
      <p:ext uri="{BB962C8B-B14F-4D97-AF65-F5344CB8AC3E}">
        <p14:creationId xmlns:p14="http://schemas.microsoft.com/office/powerpoint/2010/main" xmlns="" val="2065984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body" sz="half" idx="3"/>
          </p:nvPr>
        </p:nvSpPr>
        <p:spPr/>
        <p:txBody>
          <a:bodyPr/>
          <a:lstStyle/>
          <a:p>
            <a:endParaRPr lang="en-US" sz="2800" dirty="0"/>
          </a:p>
        </p:txBody>
      </p:sp>
      <p:sp>
        <p:nvSpPr>
          <p:cNvPr id="3" name="Title 2"/>
          <p:cNvSpPr>
            <a:spLocks noGrp="1"/>
          </p:cNvSpPr>
          <p:nvPr>
            <p:ph type="title"/>
          </p:nvPr>
        </p:nvSpPr>
        <p:spPr/>
        <p:txBody>
          <a:bodyPr/>
          <a:lstStyle/>
          <a:p>
            <a:r>
              <a:rPr lang="en-GB" dirty="0" smtClean="0"/>
              <a:t>Issues</a:t>
            </a:r>
            <a:endParaRPr lang="en-GB" dirty="0"/>
          </a:p>
        </p:txBody>
      </p:sp>
      <p:sp>
        <p:nvSpPr>
          <p:cNvPr id="5" name="Text Placeholder 4"/>
          <p:cNvSpPr>
            <a:spLocks noGrp="1"/>
          </p:cNvSpPr>
          <p:nvPr>
            <p:ph type="body" sz="half" idx="10"/>
          </p:nvPr>
        </p:nvSpPr>
        <p:spPr/>
        <p:txBody>
          <a:bodyPr/>
          <a:lstStyle/>
          <a:p>
            <a:pPr lvl="0"/>
            <a:r>
              <a:rPr lang="en-US" sz="2400" dirty="0" smtClean="0">
                <a:solidFill>
                  <a:srgbClr val="1F497D"/>
                </a:solidFill>
              </a:rPr>
              <a:t>Damper driving the beam unstable mostly on V-plane</a:t>
            </a:r>
          </a:p>
          <a:p>
            <a:pPr lvl="0"/>
            <a:r>
              <a:rPr lang="en-US" sz="2400" dirty="0" smtClean="0">
                <a:solidFill>
                  <a:srgbClr val="1F497D"/>
                </a:solidFill>
              </a:rPr>
              <a:t>No problem found in the settings (left off for the time being but needed for nominal bunch ramps)</a:t>
            </a:r>
          </a:p>
          <a:p>
            <a:pPr lvl="0"/>
            <a:r>
              <a:rPr lang="en-US" sz="2400" dirty="0" smtClean="0">
                <a:solidFill>
                  <a:srgbClr val="1F497D"/>
                </a:solidFill>
              </a:rPr>
              <a:t>Could be the result of the maintenance on the power amplifiers </a:t>
            </a:r>
            <a:r>
              <a:rPr lang="en-US" sz="2400" dirty="0" smtClean="0">
                <a:solidFill>
                  <a:srgbClr val="1F497D"/>
                </a:solidFill>
                <a:sym typeface="Wingdings" pitchFamily="2" charset="2"/>
              </a:rPr>
              <a:t> need further investigation wit beam</a:t>
            </a:r>
            <a:endParaRPr lang="en-US" sz="2800" dirty="0"/>
          </a:p>
        </p:txBody>
      </p:sp>
      <p:pic>
        <p:nvPicPr>
          <p:cNvPr id="12290" name="Picture 2" descr="http://elogbook.cern.ch/eLogbook/attach_reader?attach_id=1240449"/>
          <p:cNvPicPr>
            <a:picLocks noChangeAspect="1" noChangeArrowheads="1"/>
          </p:cNvPicPr>
          <p:nvPr/>
        </p:nvPicPr>
        <p:blipFill>
          <a:blip r:embed="rId2" cstate="print"/>
          <a:srcRect/>
          <a:stretch>
            <a:fillRect/>
          </a:stretch>
        </p:blipFill>
        <p:spPr bwMode="auto">
          <a:xfrm>
            <a:off x="4572000" y="914400"/>
            <a:ext cx="4572000" cy="3048000"/>
          </a:xfrm>
          <a:prstGeom prst="rect">
            <a:avLst/>
          </a:prstGeom>
          <a:noFill/>
        </p:spPr>
      </p:pic>
      <p:pic>
        <p:nvPicPr>
          <p:cNvPr id="12292" name="Picture 4" descr="http://elogbook.cern.ch/eLogbook/attach_reader?attach_id=1240450"/>
          <p:cNvPicPr>
            <a:picLocks noChangeAspect="1" noChangeArrowheads="1"/>
          </p:cNvPicPr>
          <p:nvPr/>
        </p:nvPicPr>
        <p:blipFill>
          <a:blip r:embed="rId3" cstate="print"/>
          <a:srcRect/>
          <a:stretch>
            <a:fillRect/>
          </a:stretch>
        </p:blipFill>
        <p:spPr bwMode="auto">
          <a:xfrm>
            <a:off x="4572000" y="3810000"/>
            <a:ext cx="4572000" cy="3048000"/>
          </a:xfrm>
          <a:prstGeom prst="rect">
            <a:avLst/>
          </a:prstGeom>
          <a:noFill/>
        </p:spPr>
      </p:pic>
    </p:spTree>
    <p:extLst>
      <p:ext uri="{BB962C8B-B14F-4D97-AF65-F5344CB8AC3E}">
        <p14:creationId xmlns:p14="http://schemas.microsoft.com/office/powerpoint/2010/main" xmlns="" val="118588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8915400" cy="2286000"/>
          </a:xfrm>
        </p:spPr>
        <p:txBody>
          <a:bodyPr/>
          <a:lstStyle/>
          <a:p>
            <a:r>
              <a:rPr lang="en-US" sz="2000" dirty="0" smtClean="0"/>
              <a:t>12:04: Trip of RQF.A12. Earth fault.</a:t>
            </a:r>
          </a:p>
          <a:p>
            <a:r>
              <a:rPr lang="en-US" sz="2000" dirty="0" smtClean="0"/>
              <a:t>12:04-01:30 Earth fault on RQF.A12</a:t>
            </a:r>
          </a:p>
          <a:p>
            <a:r>
              <a:rPr lang="en-US" sz="2000" dirty="0" smtClean="0"/>
              <a:t>Lengthy diagnostics requiring separating the various parts of the circuit:</a:t>
            </a:r>
          </a:p>
          <a:p>
            <a:pPr lvl="1"/>
            <a:r>
              <a:rPr lang="en-US" sz="1800" dirty="0" smtClean="0"/>
              <a:t>Excluded power converter after disconnection of the cables</a:t>
            </a:r>
          </a:p>
          <a:p>
            <a:pPr lvl="1"/>
            <a:r>
              <a:rPr lang="en-US" sz="1800" dirty="0" smtClean="0"/>
              <a:t>Excluded cold part after disconnection of the cables at the DFB</a:t>
            </a:r>
          </a:p>
          <a:p>
            <a:pPr lvl="1"/>
            <a:r>
              <a:rPr lang="en-US" sz="1800" dirty="0" smtClean="0"/>
              <a:t>Reduced area to energy extraction switch + one warm cable to power converter after disconnection of dump resistor</a:t>
            </a:r>
          </a:p>
          <a:p>
            <a:pPr lvl="1"/>
            <a:endParaRPr lang="en-US" sz="1800" dirty="0" smtClean="0"/>
          </a:p>
          <a:p>
            <a:r>
              <a:rPr lang="en-US" sz="2000" dirty="0" smtClean="0"/>
              <a:t>Inspection at height revealed a metallic collar around the water cooled cable touching the metallic protection surrounding the cables. This was there since few years. Result of vibrations? Actions to be taken under investigation as we have several of these collars.</a:t>
            </a:r>
          </a:p>
          <a:p>
            <a:endParaRPr lang="en-US" sz="2000" dirty="0" smtClean="0"/>
          </a:p>
          <a:p>
            <a:r>
              <a:rPr lang="en-US" sz="2000" dirty="0" smtClean="0"/>
              <a:t>Re-commissioning of QF.A12 required: started (very carefully) with energy extraction at 100 A after closing the machine</a:t>
            </a:r>
          </a:p>
          <a:p>
            <a:endParaRPr lang="en-US" sz="1800" dirty="0" smtClean="0"/>
          </a:p>
          <a:p>
            <a:endParaRPr lang="en-US" sz="1800" dirty="0"/>
          </a:p>
        </p:txBody>
      </p:sp>
      <p:sp>
        <p:nvSpPr>
          <p:cNvPr id="3" name="Title 2"/>
          <p:cNvSpPr>
            <a:spLocks noGrp="1"/>
          </p:cNvSpPr>
          <p:nvPr>
            <p:ph type="title"/>
          </p:nvPr>
        </p:nvSpPr>
        <p:spPr/>
        <p:txBody>
          <a:bodyPr/>
          <a:lstStyle/>
          <a:p>
            <a:r>
              <a:rPr lang="en-US" dirty="0" smtClean="0"/>
              <a:t>RQF.A12</a:t>
            </a:r>
            <a:endParaRPr lang="en-US" dirty="0"/>
          </a:p>
        </p:txBody>
      </p:sp>
    </p:spTree>
    <p:extLst>
      <p:ext uri="{BB962C8B-B14F-4D97-AF65-F5344CB8AC3E}">
        <p14:creationId xmlns:p14="http://schemas.microsoft.com/office/powerpoint/2010/main" xmlns="" val="3813805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View </a:t>
            </a:r>
            <a:r>
              <a:rPr lang="en-US" smtClean="0"/>
              <a:t>from below</a:t>
            </a:r>
            <a:endParaRPr lang="en-GB"/>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66800" y="990600"/>
            <a:ext cx="7010400" cy="5257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42880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Plans</a:t>
            </a:r>
            <a:endParaRPr lang="en-GB" dirty="0"/>
          </a:p>
        </p:txBody>
      </p:sp>
      <p:pic>
        <p:nvPicPr>
          <p:cNvPr id="1025" name="Picture 1"/>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1842095"/>
            <a:ext cx="8686800" cy="35548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49552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sz="2800" dirty="0" smtClean="0"/>
              <a:t>BIW in point 3 </a:t>
            </a:r>
            <a:r>
              <a:rPr lang="en-US" sz="2800" dirty="0" smtClean="0">
                <a:sym typeface="Wingdings" pitchFamily="2" charset="2"/>
              </a:rPr>
              <a:t> intervention done, second this morning</a:t>
            </a:r>
            <a:endParaRPr lang="en-US" sz="2800" dirty="0" smtClean="0"/>
          </a:p>
          <a:p>
            <a:r>
              <a:rPr lang="en-US" sz="2800" dirty="0" smtClean="0"/>
              <a:t>Handshake </a:t>
            </a:r>
            <a:r>
              <a:rPr lang="en-US" sz="2800" dirty="0" smtClean="0"/>
              <a:t>with ATLAS</a:t>
            </a:r>
          </a:p>
          <a:p>
            <a:r>
              <a:rPr lang="en-US" sz="2800" dirty="0" smtClean="0"/>
              <a:t>BLM sanity check sequence </a:t>
            </a:r>
            <a:r>
              <a:rPr lang="en-US" sz="2800" dirty="0" smtClean="0">
                <a:sym typeface="Wingdings" pitchFamily="2" charset="2"/>
              </a:rPr>
              <a:t> </a:t>
            </a:r>
            <a:r>
              <a:rPr lang="en-US" sz="2800" dirty="0" smtClean="0">
                <a:sym typeface="Wingdings" pitchFamily="2" charset="2"/>
              </a:rPr>
              <a:t>CO</a:t>
            </a:r>
          </a:p>
          <a:p>
            <a:r>
              <a:rPr lang="en-US" sz="2800" dirty="0" smtClean="0">
                <a:sym typeface="Wingdings" pitchFamily="2" charset="2"/>
              </a:rPr>
              <a:t>RCBV17.R7B2 tripped (it was replaced during the technical stop)</a:t>
            </a:r>
          </a:p>
          <a:p>
            <a:r>
              <a:rPr lang="en-US" sz="2800" dirty="0" smtClean="0">
                <a:sym typeface="Wingdings" pitchFamily="2" charset="2"/>
              </a:rPr>
              <a:t>RCBV28.L8B1: FGC broken</a:t>
            </a:r>
          </a:p>
          <a:p>
            <a:endParaRPr lang="en-US" sz="2800" dirty="0" smtClean="0"/>
          </a:p>
          <a:p>
            <a:r>
              <a:rPr lang="en-US" sz="2800" dirty="0" smtClean="0"/>
              <a:t>OFSU crashes (not seen in the last 48 hours)</a:t>
            </a:r>
            <a:endParaRPr lang="en-US" sz="2800" dirty="0"/>
          </a:p>
        </p:txBody>
      </p:sp>
      <p:sp>
        <p:nvSpPr>
          <p:cNvPr id="5" name="Title 4"/>
          <p:cNvSpPr>
            <a:spLocks noGrp="1"/>
          </p:cNvSpPr>
          <p:nvPr>
            <p:ph type="title"/>
          </p:nvPr>
        </p:nvSpPr>
        <p:spPr/>
        <p:txBody>
          <a:bodyPr/>
          <a:lstStyle/>
          <a:p>
            <a:r>
              <a:rPr lang="en-US" dirty="0" smtClean="0"/>
              <a:t>Pending issues</a:t>
            </a:r>
            <a:endParaRPr lang="en-US" dirty="0"/>
          </a:p>
        </p:txBody>
      </p:sp>
    </p:spTree>
    <p:extLst>
      <p:ext uri="{BB962C8B-B14F-4D97-AF65-F5344CB8AC3E}">
        <p14:creationId xmlns:p14="http://schemas.microsoft.com/office/powerpoint/2010/main" xmlns="" val="3735579883"/>
      </p:ext>
    </p:extLst>
  </p:cSld>
  <p:clrMapOvr>
    <a:masterClrMapping/>
  </p:clrMapOvr>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27804</TotalTime>
  <Words>264</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LHCpresentations</vt:lpstr>
      <vt:lpstr>Saturday 28/4</vt:lpstr>
      <vt:lpstr>TDI checks (CB, VK, WB) </vt:lpstr>
      <vt:lpstr>Issues</vt:lpstr>
      <vt:lpstr>RQF.A12</vt:lpstr>
      <vt:lpstr>View from below</vt:lpstr>
      <vt:lpstr>Plans</vt:lpstr>
      <vt:lpstr>Pending issues</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arduini</cp:lastModifiedBy>
  <cp:revision>2524</cp:revision>
  <dcterms:created xsi:type="dcterms:W3CDTF">2010-04-25T23:23:07Z</dcterms:created>
  <dcterms:modified xsi:type="dcterms:W3CDTF">2012-04-29T06:41:12Z</dcterms:modified>
</cp:coreProperties>
</file>