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755" r:id="rId2"/>
    <p:sldId id="757" r:id="rId3"/>
    <p:sldId id="759" r:id="rId4"/>
    <p:sldId id="749" r:id="rId5"/>
    <p:sldId id="762" r:id="rId6"/>
    <p:sldId id="758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FFFF00"/>
    <a:srgbClr val="96066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942" autoAdjust="0"/>
    <p:restoredTop sz="93882" autoAdjust="0"/>
  </p:normalViewPr>
  <p:slideViewPr>
    <p:cSldViewPr>
      <p:cViewPr varScale="1">
        <p:scale>
          <a:sx n="82" d="100"/>
          <a:sy n="82" d="100"/>
        </p:scale>
        <p:origin x="-14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02-12-11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D098-AF97-4460-B818-4576B7375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257800"/>
          </a:xfrm>
        </p:spPr>
        <p:txBody>
          <a:bodyPr/>
          <a:lstStyle/>
          <a:p>
            <a:r>
              <a:rPr lang="en-US" sz="2400" dirty="0" smtClean="0"/>
              <a:t>10:32 OP dump (Kept a bit longer because of LINAC3 problems) . End of physics fill #2336 – 5.4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in 6:15 h</a:t>
            </a:r>
          </a:p>
          <a:p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 2/12</a:t>
            </a:r>
            <a:endParaRPr lang="en-US" dirty="0"/>
          </a:p>
        </p:txBody>
      </p:sp>
      <p:pic>
        <p:nvPicPr>
          <p:cNvPr id="9218" name="Picture 2" descr="http://elogbook.cern.ch/eLogbook/attach_reader?attach_id=12183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133600"/>
            <a:ext cx="4905375" cy="4167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257800"/>
          </a:xfrm>
        </p:spPr>
        <p:txBody>
          <a:bodyPr/>
          <a:lstStyle/>
          <a:p>
            <a:r>
              <a:rPr lang="en-US" sz="2400" dirty="0" smtClean="0"/>
              <a:t>Filling for Van </a:t>
            </a:r>
            <a:r>
              <a:rPr lang="en-US" sz="2400" dirty="0" err="1" smtClean="0"/>
              <a:t>der</a:t>
            </a:r>
            <a:r>
              <a:rPr lang="en-US" sz="2400" dirty="0" smtClean="0"/>
              <a:t> Meer scan.</a:t>
            </a:r>
          </a:p>
          <a:p>
            <a:r>
              <a:rPr lang="en-US" sz="2400" dirty="0" smtClean="0"/>
              <a:t>13:18 Stable beams #2337. (352 bunches/beam – 344/324 colliding pairs). Initial luminosity 4x10</a:t>
            </a:r>
            <a:r>
              <a:rPr lang="en-US" sz="2400" baseline="30000" dirty="0" smtClean="0"/>
              <a:t>26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  <a:endParaRPr lang="en-US" sz="2400" dirty="0" smtClean="0"/>
          </a:p>
          <a:p>
            <a:r>
              <a:rPr lang="en-US" sz="2400" dirty="0" smtClean="0"/>
              <a:t>Initial </a:t>
            </a:r>
            <a:r>
              <a:rPr lang="en-US" sz="2400" dirty="0" err="1" smtClean="0"/>
              <a:t>emittances</a:t>
            </a:r>
            <a:r>
              <a:rPr lang="en-US" sz="2400" dirty="0" smtClean="0"/>
              <a:t> ~1.5 um but lower bunch intensity (~10 %) – </a:t>
            </a:r>
            <a:r>
              <a:rPr lang="en-US" sz="2400" dirty="0" err="1" smtClean="0"/>
              <a:t>Emittances</a:t>
            </a:r>
            <a:r>
              <a:rPr lang="en-US" sz="2400" dirty="0" smtClean="0"/>
              <a:t> at injection (1.1-1.5 um). Blow-up occurring at injection already </a:t>
            </a:r>
            <a:endParaRPr lang="en-US" sz="2400" baseline="30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 2/12</a:t>
            </a:r>
            <a:endParaRPr lang="en-US" dirty="0"/>
          </a:p>
        </p:txBody>
      </p:sp>
      <p:pic>
        <p:nvPicPr>
          <p:cNvPr id="31746" name="Picture 2" descr="5d525c76-f239-46b2-981d-ce71764d295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05200"/>
            <a:ext cx="7737675" cy="314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17:29 Trip of Sector 12 (QPS B10.L2- communication lost – SEU?). End of STABLE BEAMS #2337 – 3.2 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dirty="0" err="1" smtClean="0"/>
              <a:t>b</a:t>
            </a:r>
            <a:r>
              <a:rPr lang="en-US" sz="2400" dirty="0" smtClean="0"/>
              <a:t> in 4:15 hours.</a:t>
            </a:r>
          </a:p>
          <a:p>
            <a:r>
              <a:rPr lang="en-US" sz="2400" dirty="0" smtClean="0">
                <a:sym typeface="Wingdings" pitchFamily="2" charset="2"/>
              </a:rPr>
              <a:t>access required for QPS (card replacement)</a:t>
            </a:r>
          </a:p>
          <a:p>
            <a:r>
              <a:rPr lang="en-US" sz="2400" dirty="0" smtClean="0">
                <a:sym typeface="Wingdings" pitchFamily="2" charset="2"/>
              </a:rPr>
              <a:t>RF tests for new longitudinal blow-up without beam  OK</a:t>
            </a:r>
          </a:p>
          <a:p>
            <a:r>
              <a:rPr lang="en-US" sz="2400" dirty="0" smtClean="0">
                <a:sym typeface="Wingdings" pitchFamily="2" charset="2"/>
              </a:rPr>
              <a:t>20:45 End of access and Pre-cycle</a:t>
            </a:r>
          </a:p>
          <a:p>
            <a:r>
              <a:rPr lang="en-US" sz="2400" dirty="0" smtClean="0">
                <a:sym typeface="Wingdings" pitchFamily="2" charset="2"/>
              </a:rPr>
              <a:t>00:30 STABLE BEAMS #2338. Initial luminosity 3.7</a:t>
            </a:r>
            <a:r>
              <a:rPr lang="en-US" sz="2400" dirty="0" smtClean="0"/>
              <a:t>x10</a:t>
            </a:r>
            <a:r>
              <a:rPr lang="en-US" sz="2400" baseline="30000" dirty="0" smtClean="0"/>
              <a:t>26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 </a:t>
            </a:r>
            <a:r>
              <a:rPr lang="en-US" sz="2400" dirty="0" smtClean="0">
                <a:sym typeface="Wingdings" pitchFamily="2" charset="2"/>
              </a:rPr>
              <a:t>(still lower intensity from injectors)</a:t>
            </a:r>
          </a:p>
          <a:p>
            <a:r>
              <a:rPr lang="en-US" sz="2400" dirty="0" smtClean="0">
                <a:sym typeface="Wingdings" pitchFamily="2" charset="2"/>
              </a:rPr>
              <a:t>No communication with </a:t>
            </a:r>
            <a:r>
              <a:rPr lang="en-US" sz="2400" dirty="0" err="1" smtClean="0">
                <a:sym typeface="Wingdings" pitchFamily="2" charset="2"/>
              </a:rPr>
              <a:t>nQPS</a:t>
            </a:r>
            <a:r>
              <a:rPr lang="en-US" sz="2400" smtClean="0">
                <a:sym typeface="Wingdings" pitchFamily="2" charset="2"/>
              </a:rPr>
              <a:t> </a:t>
            </a:r>
            <a:r>
              <a:rPr lang="en-US" sz="2400" smtClean="0"/>
              <a:t>RQF.B10L2</a:t>
            </a:r>
            <a:endParaRPr lang="en-US" sz="2400" dirty="0" smtClean="0"/>
          </a:p>
          <a:p>
            <a:r>
              <a:rPr lang="en-US" sz="2400" dirty="0" smtClean="0"/>
              <a:t>Try to contact QPS piquet to see whether an access is required. Delayed beam dump. Found re-placement.</a:t>
            </a:r>
          </a:p>
          <a:p>
            <a:r>
              <a:rPr lang="en-US" sz="2400" dirty="0" smtClean="0">
                <a:sym typeface="Wingdings" pitchFamily="2" charset="2"/>
              </a:rPr>
              <a:t>08:09 OP dump. End of physics #2338. 5.6 </a:t>
            </a:r>
            <a:r>
              <a:rPr lang="en-US" sz="24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US" sz="2400" dirty="0" err="1" smtClean="0">
                <a:sym typeface="Wingdings" pitchFamily="2" charset="2"/>
              </a:rPr>
              <a:t>b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/>
              <a:t>in 7:40 hours.</a:t>
            </a:r>
          </a:p>
          <a:p>
            <a:r>
              <a:rPr lang="en-US" sz="2400" dirty="0" smtClean="0"/>
              <a:t>Power cycle required, then </a:t>
            </a:r>
            <a:r>
              <a:rPr lang="en-US" sz="2400" dirty="0" err="1" smtClean="0"/>
              <a:t>precycle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 2/12 – Sat 3/12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10:00 Fill for Physics</a:t>
            </a:r>
          </a:p>
          <a:p>
            <a:r>
              <a:rPr lang="en-US" sz="2400" dirty="0" smtClean="0"/>
              <a:t>Length scale calibration for ATLAS</a:t>
            </a:r>
          </a:p>
          <a:p>
            <a:r>
              <a:rPr lang="en-US" sz="2400" dirty="0" smtClean="0"/>
              <a:t>Continue with physics</a:t>
            </a:r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257800"/>
          </a:xfrm>
        </p:spPr>
        <p:txBody>
          <a:bodyPr/>
          <a:lstStyle/>
          <a:p>
            <a:pPr>
              <a:buNone/>
            </a:pPr>
            <a:endParaRPr lang="en-US" sz="1200" dirty="0" smtClean="0"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ADT: physics fill with gated damping (24 bunches not damped) to assess possible coexistence damper/BBQ measurement </a:t>
            </a:r>
          </a:p>
          <a:p>
            <a:pPr lvl="1"/>
            <a:r>
              <a:rPr lang="en-GB" sz="2000" dirty="0" smtClean="0"/>
              <a:t>Use bunch mask to inhibit damping for a normal Physics fill. Do not change any other parameters. The only risk here is that the first bunch train with no damping will suffer more blow-up</a:t>
            </a:r>
          </a:p>
          <a:p>
            <a:pPr lvl="1"/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Ion Quench test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MD</a:t>
            </a:r>
            <a:r>
              <a:rPr lang="en-US" sz="2400" dirty="0" smtClean="0">
                <a:sym typeface="Wingdings" pitchFamily="2" charset="2"/>
              </a:rPr>
              <a:t> (&gt; 8 hours). Proposed for Mon </a:t>
            </a:r>
            <a:r>
              <a:rPr lang="en-US" sz="2400" dirty="0" smtClean="0">
                <a:sym typeface="Wingdings" pitchFamily="2" charset="2"/>
              </a:rPr>
              <a:t>5/12. </a:t>
            </a:r>
            <a:r>
              <a:rPr lang="en-US" sz="2400" dirty="0" err="1" smtClean="0">
                <a:sym typeface="Wingdings" pitchFamily="2" charset="2"/>
              </a:rPr>
              <a:t>tbc</a:t>
            </a:r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363274" cy="5896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1152128"/>
                <a:gridCol w="1224136"/>
                <a:gridCol w="1296144"/>
                <a:gridCol w="1008112"/>
                <a:gridCol w="3024338"/>
              </a:tblGrid>
              <a:tr h="66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Fill #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Start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Stable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beams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Duration [h]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Initial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lumi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(Atlas)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Int.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lumi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(Atlas)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Reason Dump</a:t>
                      </a: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[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hh:mm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[</a:t>
                      </a:r>
                      <a:r>
                        <a:rPr lang="en-US" sz="1600" dirty="0" smtClean="0">
                          <a:latin typeface="Arial"/>
                        </a:rPr>
                        <a:t>10</a:t>
                      </a:r>
                      <a:r>
                        <a:rPr lang="en-US" sz="1600" baseline="30000" dirty="0" smtClean="0">
                          <a:latin typeface="Arial"/>
                        </a:rPr>
                        <a:t>26</a:t>
                      </a:r>
                      <a:r>
                        <a:rPr lang="en-US" sz="1100" dirty="0" smtClean="0"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cm-2s-1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[ub-1]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85725"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Wed </a:t>
                      </a:r>
                      <a:r>
                        <a:rPr lang="en-US" sz="1400" dirty="0" smtClean="0"/>
                        <a:t>13:15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4:57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857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Programmed dump</a:t>
                      </a: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Wed 21:53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5:36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857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Programmed dump</a:t>
                      </a: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Thu 9:04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9:02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857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Programmed dump</a:t>
                      </a: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Thu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22:45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5:23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Programmed dump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Sat 8:04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5:43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87313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QPS,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trip of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RQF/RQD.A45</a:t>
                      </a: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Sat 19:58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0:34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LBDS Self-trigger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Sun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0:03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6:08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5.3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6.4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857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Programmed dump</a:t>
                      </a: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Sun12:29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6:18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4.9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6.2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857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Programmed dump</a:t>
                      </a: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Sun 22:03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7:09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5.2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6.9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857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Programmed dump</a:t>
                      </a: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Mon 19:11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1:12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5.5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RF trip,</a:t>
                      </a:r>
                      <a:r>
                        <a:rPr lang="en-US" sz="1400" b="0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PLC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Thu 04:58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5:45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5.1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5.7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857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Programmed dump</a:t>
                      </a: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Thu 15:27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5:46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857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Programmed dump</a:t>
                      </a: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Fri 04:19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6:14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4.5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5.4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857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Programmed dump</a:t>
                      </a:r>
                    </a:p>
                  </a:txBody>
                  <a:tcPr marL="9525" marR="9525" marT="9525" marB="0" anchor="ctr"/>
                </a:tc>
              </a:tr>
              <a:tr h="35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Fri 13:18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4:15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4.4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QPS (Sector 12) - SEU?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25770</TotalTime>
  <Words>436</Words>
  <Application>Microsoft Office PowerPoint</Application>
  <PresentationFormat>On-screen Show (4:3)</PresentationFormat>
  <Paragraphs>119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LHCpresentations</vt:lpstr>
      <vt:lpstr>Fri 2/12</vt:lpstr>
      <vt:lpstr>Fri 2/12</vt:lpstr>
      <vt:lpstr>Fri 2/12 – Sat 3/12</vt:lpstr>
      <vt:lpstr>Plan</vt:lpstr>
      <vt:lpstr>Incoming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2353</cp:revision>
  <dcterms:created xsi:type="dcterms:W3CDTF">2010-04-25T23:23:07Z</dcterms:created>
  <dcterms:modified xsi:type="dcterms:W3CDTF">2011-12-03T07:57:14Z</dcterms:modified>
</cp:coreProperties>
</file>