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4"/>
  </p:notesMasterIdLst>
  <p:handoutMasterIdLst>
    <p:handoutMasterId r:id="rId5"/>
  </p:handoutMasterIdLst>
  <p:sldIdLst>
    <p:sldId id="1123" r:id="rId2"/>
    <p:sldId id="1133" r:id="rId3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66"/>
    <a:srgbClr val="008000"/>
    <a:srgbClr val="FFFF99"/>
    <a:srgbClr val="FF0000"/>
    <a:srgbClr val="FFCC99"/>
    <a:srgbClr val="99FF99"/>
    <a:srgbClr val="FFCCCC"/>
    <a:srgbClr val="9FCAFF"/>
    <a:srgbClr val="DDDDD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7971" autoAdjust="0"/>
    <p:restoredTop sz="95262" autoAdjust="0"/>
  </p:normalViewPr>
  <p:slideViewPr>
    <p:cSldViewPr>
      <p:cViewPr varScale="1">
        <p:scale>
          <a:sx n="75" d="100"/>
          <a:sy n="75" d="100"/>
        </p:scale>
        <p:origin x="-1176" y="-84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11/24/2011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BC8C70-8675-4D13-97D0-687AD0C3AA9D}" type="datetime1">
              <a:rPr lang="en-US" smtClean="0"/>
              <a:pPr/>
              <a:t>11/24/2011</a:t>
            </a:fld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3EDDED5-FBEA-43F1-B81D-C2ADA50BF04E}" type="datetime1">
              <a:rPr lang="en-US" smtClean="0"/>
              <a:pPr/>
              <a:t>11/24/2011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F7DD46-46B8-4FC5-A800-CFEE7965FB39}" type="datetime1">
              <a:rPr lang="en-US" smtClean="0"/>
              <a:pPr/>
              <a:t>11/24/2011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9F5DCA5C-1D29-43FF-8DB8-3C9A00DC9AC3}" type="datetime1">
              <a:rPr lang="en-US" smtClean="0"/>
              <a:pPr/>
              <a:t>11/24/2011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D50C6430-D297-485E-B966-78A146B39569}" type="datetime1">
              <a:rPr lang="en-US" smtClean="0"/>
              <a:pPr/>
              <a:t>11/24/2011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7DA5914-E663-454A-87E7-FFA9CE9E48E8}" type="datetime1">
              <a:rPr lang="en-US" smtClean="0"/>
              <a:pPr>
                <a:defRPr/>
              </a:pPr>
              <a:t>11/24/2011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fld id="{03DA86B3-7CAA-4832-AFD6-354CBE3B41A6}" type="datetime1">
              <a:rPr lang="en-US" smtClean="0"/>
              <a:pPr/>
              <a:t>11/24/2011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7E951C3-4DE7-4C15-A4EB-44E1E934E29D}" type="datetime1">
              <a:rPr lang="en-US" smtClean="0"/>
              <a:pPr/>
              <a:t>11/24/2011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9869CF0-2464-44BC-A522-1FFE37EC1AED}" type="datetime1">
              <a:rPr lang="en-US" smtClean="0"/>
              <a:pPr/>
              <a:t>11/24/2011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A6C5F3C-2A54-4A50-9148-40B41C2EEA30}" type="datetime1">
              <a:rPr lang="en-US" smtClean="0"/>
              <a:pPr/>
              <a:t>11/24/2011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AE08C82-B5FB-4BAF-8C20-F9A88E7C9452}" type="datetime1">
              <a:rPr lang="en-US" smtClean="0"/>
              <a:pPr/>
              <a:t>11/24/2011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6497765-40F9-473F-9EEB-A6A20BB94607}" type="datetime1">
              <a:rPr lang="en-US" smtClean="0"/>
              <a:pPr/>
              <a:t>11/24/2011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E6DFDE7-B080-49E4-B2B0-7C285D54B610}" type="datetime1">
              <a:rPr lang="en-US" smtClean="0"/>
              <a:pPr/>
              <a:t>11/24/2011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8CB293C-B48B-47FD-AC3A-3C5B7201DA6C}" type="datetime1">
              <a:rPr lang="en-US" smtClean="0"/>
              <a:pPr/>
              <a:t>11/24/2011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fld id="{95F9E222-69AD-4C86-9C76-3A8367C452D1}" type="datetime1">
              <a:rPr lang="en-US" smtClean="0"/>
              <a:pPr/>
              <a:t>11/24/2011</a:t>
            </a:fld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909610"/>
            <a:ext cx="8425170" cy="5111750"/>
          </a:xfrm>
        </p:spPr>
        <p:txBody>
          <a:bodyPr/>
          <a:lstStyle/>
          <a:p>
            <a:r>
              <a:rPr lang="en-US" dirty="0" smtClean="0"/>
              <a:t>Waiting for switch from POPS to old PS generator.</a:t>
            </a:r>
          </a:p>
          <a:p>
            <a:r>
              <a:rPr lang="en-US" dirty="0" smtClean="0"/>
              <a:t>11:00 Injection – slight slowed down by problem with LINAC3.</a:t>
            </a:r>
          </a:p>
          <a:p>
            <a:r>
              <a:rPr lang="en-US" dirty="0" smtClean="0"/>
              <a:t>13:00 </a:t>
            </a:r>
            <a:r>
              <a:rPr lang="en-US" b="1" dirty="0" smtClean="0"/>
              <a:t>Stable beams fill 2317</a:t>
            </a:r>
            <a:r>
              <a:rPr lang="en-US" dirty="0" smtClean="0"/>
              <a:t>, 4E26 cm-2s-1.</a:t>
            </a:r>
          </a:p>
          <a:p>
            <a:r>
              <a:rPr lang="en-US" dirty="0" smtClean="0"/>
              <a:t>16:20 Test of TETRA repeater.</a:t>
            </a:r>
          </a:p>
          <a:p>
            <a:pPr lvl="1"/>
            <a:r>
              <a:rPr lang="en-US" dirty="0" smtClean="0"/>
              <a:t>Influence on beam (hump?). Nothing evident. Off-line analysis required.</a:t>
            </a:r>
          </a:p>
          <a:p>
            <a:r>
              <a:rPr lang="en-US" dirty="0" smtClean="0"/>
              <a:t>17:30 TETRA OFF.</a:t>
            </a:r>
          </a:p>
          <a:p>
            <a:r>
              <a:rPr lang="en-US" dirty="0" smtClean="0"/>
              <a:t>18:00 Dump, integrated ~4.5 ub-1.</a:t>
            </a:r>
          </a:p>
          <a:p>
            <a:r>
              <a:rPr lang="en-US" dirty="0" smtClean="0"/>
              <a:t>19:00 Refill – slight delay due to subscription problem in SPS SIS.</a:t>
            </a:r>
          </a:p>
          <a:p>
            <a:r>
              <a:rPr lang="en-US" dirty="0" smtClean="0"/>
              <a:t>22:00 </a:t>
            </a:r>
            <a:r>
              <a:rPr lang="en-US" b="1" dirty="0" smtClean="0"/>
              <a:t>Stable beams fill 2318</a:t>
            </a:r>
            <a:r>
              <a:rPr lang="en-US" dirty="0" smtClean="0"/>
              <a:t>, 4E26 cm-2s-1.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11/24/2011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Night / Morning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909610"/>
            <a:ext cx="8425170" cy="1943310"/>
          </a:xfrm>
        </p:spPr>
        <p:txBody>
          <a:bodyPr/>
          <a:lstStyle/>
          <a:p>
            <a:r>
              <a:rPr lang="en-US" dirty="0" smtClean="0"/>
              <a:t>03</a:t>
            </a:r>
            <a:r>
              <a:rPr lang="en-US" dirty="0" smtClean="0"/>
              <a:t>:30 </a:t>
            </a:r>
            <a:r>
              <a:rPr lang="en-US" dirty="0" smtClean="0"/>
              <a:t>Dump, integrated </a:t>
            </a:r>
            <a:r>
              <a:rPr lang="en-US" dirty="0" smtClean="0"/>
              <a:t>~5 </a:t>
            </a:r>
            <a:r>
              <a:rPr lang="en-US" dirty="0" smtClean="0"/>
              <a:t>ub-1.</a:t>
            </a:r>
          </a:p>
          <a:p>
            <a:r>
              <a:rPr lang="en-US" dirty="0" smtClean="0"/>
              <a:t>04:20 Single bunches injected, problems with 200 ns beam in SPS.</a:t>
            </a:r>
          </a:p>
          <a:p>
            <a:r>
              <a:rPr lang="en-US" dirty="0" smtClean="0"/>
              <a:t>07:00 Filling…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11/24/2011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18980" y="3645030"/>
            <a:ext cx="8229600" cy="1799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Next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End of fill test of Xing angle flip – 1 hour in ADJUST.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Source refill – Friday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45308</TotalTime>
  <Words>138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Pixel</vt:lpstr>
      <vt:lpstr>Wednesday</vt:lpstr>
      <vt:lpstr>Night / Morning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jwenning</cp:lastModifiedBy>
  <cp:revision>3078</cp:revision>
  <dcterms:created xsi:type="dcterms:W3CDTF">2010-07-26T05:43:59Z</dcterms:created>
  <dcterms:modified xsi:type="dcterms:W3CDTF">2011-11-24T06:53:35Z</dcterms:modified>
</cp:coreProperties>
</file>