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932" r:id="rId2"/>
    <p:sldId id="968" r:id="rId3"/>
    <p:sldId id="965" r:id="rId4"/>
    <p:sldId id="956" r:id="rId5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501"/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7" autoAdjust="0"/>
    <p:restoredTop sz="95238" autoAdjust="0"/>
  </p:normalViewPr>
  <p:slideViewPr>
    <p:cSldViewPr>
      <p:cViewPr varScale="1">
        <p:scale>
          <a:sx n="83" d="100"/>
          <a:sy n="83" d="100"/>
        </p:scale>
        <p:origin x="-222" y="-78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11/19/2011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76463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08:10 </a:t>
            </a:r>
            <a:r>
              <a:rPr lang="en-US" b="1" u="sng" dirty="0" smtClean="0"/>
              <a:t>Stable beams</a:t>
            </a:r>
            <a:r>
              <a:rPr lang="en-US" dirty="0" smtClean="0"/>
              <a:t> Fill #2305.</a:t>
            </a:r>
          </a:p>
          <a:p>
            <a:pPr lvl="0"/>
            <a:r>
              <a:rPr lang="en-US" dirty="0" smtClean="0"/>
              <a:t>11:08 Lost QPS ok  in B11.L1 (location of ion losses). </a:t>
            </a:r>
          </a:p>
          <a:p>
            <a:pPr lvl="0"/>
            <a:r>
              <a:rPr lang="en-US" dirty="0" smtClean="0"/>
              <a:t>14:24 Beam dump. </a:t>
            </a:r>
            <a:endParaRPr lang="en-US" dirty="0" smtClean="0"/>
          </a:p>
          <a:p>
            <a:pPr lvl="1"/>
            <a:r>
              <a:rPr lang="en-US" dirty="0" smtClean="0"/>
              <a:t>XPOC </a:t>
            </a:r>
            <a:r>
              <a:rPr lang="en-US" dirty="0" smtClean="0"/>
              <a:t>Beam1 blocked due to BLM: BLM on TCDSA </a:t>
            </a:r>
            <a:r>
              <a:rPr lang="en-US" dirty="0" smtClean="0"/>
              <a:t>over </a:t>
            </a:r>
            <a:r>
              <a:rPr lang="en-US" dirty="0" smtClean="0"/>
              <a:t>threshold.</a:t>
            </a:r>
          </a:p>
          <a:p>
            <a:pPr lvl="1"/>
            <a:r>
              <a:rPr lang="en-US" dirty="0" smtClean="0"/>
              <a:t>MB11.L1 QPS power cycle.</a:t>
            </a:r>
          </a:p>
          <a:p>
            <a:pPr lvl="0"/>
            <a:r>
              <a:rPr lang="en-US" dirty="0" smtClean="0"/>
              <a:t>16:33 Injection. </a:t>
            </a:r>
            <a:endParaRPr lang="en-US" dirty="0" smtClean="0"/>
          </a:p>
          <a:p>
            <a:pPr lvl="1"/>
            <a:r>
              <a:rPr lang="en-US" dirty="0" smtClean="0"/>
              <a:t>Missing </a:t>
            </a:r>
            <a:r>
              <a:rPr lang="en-US" dirty="0" smtClean="0"/>
              <a:t>batch/low intensity batch when injecting. Dump and re-inject.</a:t>
            </a:r>
          </a:p>
          <a:p>
            <a:pPr lvl="0"/>
            <a:r>
              <a:rPr lang="en-US" dirty="0" smtClean="0"/>
              <a:t>19:56 Adjust.</a:t>
            </a:r>
          </a:p>
          <a:p>
            <a:pPr lvl="0"/>
            <a:r>
              <a:rPr lang="en-US" dirty="0" smtClean="0"/>
              <a:t>20:04 Beams dumped. </a:t>
            </a:r>
            <a:r>
              <a:rPr lang="en-US" dirty="0" smtClean="0"/>
              <a:t>Klystron low </a:t>
            </a:r>
            <a:r>
              <a:rPr lang="en-US" dirty="0" smtClean="0"/>
              <a:t>filament current on RF line 2B1 caused module M1B1 to trip.</a:t>
            </a:r>
          </a:p>
          <a:p>
            <a:r>
              <a:rPr lang="en-US" dirty="0" smtClean="0"/>
              <a:t>21:53 RF intervention </a:t>
            </a:r>
            <a:r>
              <a:rPr lang="en-US" dirty="0" smtClean="0"/>
              <a:t>finished: reset </a:t>
            </a:r>
            <a:r>
              <a:rPr lang="en-US" dirty="0" smtClean="0"/>
              <a:t>of regulator on klystron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23:45 RF </a:t>
            </a:r>
            <a:r>
              <a:rPr lang="en-US" dirty="0" smtClean="0"/>
              <a:t>filament </a:t>
            </a:r>
            <a:r>
              <a:rPr lang="en-US" dirty="0" smtClean="0"/>
              <a:t>current error on cavity 2B1 at flat </a:t>
            </a:r>
            <a:r>
              <a:rPr lang="en-US" dirty="0" smtClean="0"/>
              <a:t>top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Keep cavity 2B1 off.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B1 RF voltage reduced from 14MV to 12.2MV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Sat 19.11.11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620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76463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02:43 </a:t>
            </a:r>
            <a:r>
              <a:rPr lang="en-US" b="1" u="sng" dirty="0" smtClean="0"/>
              <a:t>Stable beams</a:t>
            </a:r>
            <a:r>
              <a:rPr lang="en-US" dirty="0" smtClean="0"/>
              <a:t> Fill #</a:t>
            </a:r>
            <a:r>
              <a:rPr lang="en-US" dirty="0" smtClean="0"/>
              <a:t>2308.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Higher intensities from the injectors. </a:t>
            </a:r>
            <a:r>
              <a:rPr lang="en-US" dirty="0" err="1" smtClean="0"/>
              <a:t>Django</a:t>
            </a:r>
            <a:r>
              <a:rPr lang="en-US" dirty="0" smtClean="0"/>
              <a:t> et al optimizing efficiency through the chain (on cost of time for NA experiments: ~2h).</a:t>
            </a:r>
          </a:p>
          <a:p>
            <a:pPr lvl="1"/>
            <a:r>
              <a:rPr lang="en-US" dirty="0" smtClean="0"/>
              <a:t>New peak luminosity. </a:t>
            </a:r>
          </a:p>
          <a:p>
            <a:pPr lvl="1"/>
            <a:r>
              <a:rPr lang="en-US" dirty="0" smtClean="0"/>
              <a:t>6h40 lost with problems on cavity 2B1. What is the issue with this cavity? Nothing found in access!?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Sun 20.11.11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pic>
        <p:nvPicPr>
          <p:cNvPr id="28673" name="Picture 1" descr="https://ab-dep-op-elogbook.web.cern.ch/ab-dep-op-elogbook/elogbook/secure/attach.php?attachId=1215990&amp;type=png&amp;fname=20111120024910.png"/>
          <p:cNvPicPr>
            <a:picLocks noChangeAspect="1" noChangeArrowheads="1"/>
          </p:cNvPicPr>
          <p:nvPr/>
        </p:nvPicPr>
        <p:blipFill>
          <a:blip r:embed="rId2" cstate="print"/>
          <a:srcRect t="9077" b="76173"/>
          <a:stretch>
            <a:fillRect/>
          </a:stretch>
        </p:blipFill>
        <p:spPr bwMode="auto">
          <a:xfrm>
            <a:off x="917470" y="1340710"/>
            <a:ext cx="7471060" cy="93613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 bwMode="auto">
          <a:xfrm>
            <a:off x="3491850" y="2000230"/>
            <a:ext cx="504070" cy="216030"/>
          </a:xfrm>
          <a:prstGeom prst="rect">
            <a:avLst/>
          </a:prstGeom>
          <a:noFill/>
          <a:ln w="571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16020" y="2011660"/>
            <a:ext cx="504070" cy="216030"/>
          </a:xfrm>
          <a:prstGeom prst="rect">
            <a:avLst/>
          </a:prstGeom>
          <a:noFill/>
          <a:ln w="571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084210" y="1988800"/>
            <a:ext cx="504070" cy="216030"/>
          </a:xfrm>
          <a:prstGeom prst="rect">
            <a:avLst/>
          </a:prstGeom>
          <a:noFill/>
          <a:ln w="571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11" name="Picture 1" descr="https://ab-dep-op-elogbook.web.cern.ch/ab-dep-op-elogbook/elogbook/secure/attach.php?attachId=1215990&amp;type=png&amp;fname=20111120024910.png"/>
          <p:cNvPicPr>
            <a:picLocks noChangeAspect="1" noChangeArrowheads="1"/>
          </p:cNvPicPr>
          <p:nvPr/>
        </p:nvPicPr>
        <p:blipFill>
          <a:blip r:embed="rId2" cstate="print"/>
          <a:srcRect t="45252" b="28521"/>
          <a:stretch>
            <a:fillRect/>
          </a:stretch>
        </p:blipFill>
        <p:spPr bwMode="auto">
          <a:xfrm>
            <a:off x="917470" y="2276840"/>
            <a:ext cx="7471060" cy="1664610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 bwMode="auto">
          <a:xfrm flipH="1">
            <a:off x="2627730" y="2659750"/>
            <a:ext cx="5760800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81620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</a:t>
            </a:r>
            <a:r>
              <a:rPr lang="en-US" dirty="0" err="1" smtClean="0"/>
              <a:t>Pb-Pb</a:t>
            </a:r>
            <a:r>
              <a:rPr lang="en-US" dirty="0" smtClean="0"/>
              <a:t> 2011 (ATLAS)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6626" name="AutoShape 2" descr="https://atlas.web.cern.ch/Atlas/GROUPS/DATAPREPARATION/DataSummary/2011hi/daydata/figs/sumLumiByDayUrgent.png"/>
          <p:cNvSpPr>
            <a:spLocks noChangeAspect="1" noChangeArrowheads="1"/>
          </p:cNvSpPr>
          <p:nvPr/>
        </p:nvSpPr>
        <p:spPr bwMode="auto">
          <a:xfrm>
            <a:off x="63500" y="-136525"/>
            <a:ext cx="7172325" cy="5153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Content Placeholder 10" descr="sumLumiByDayUrgen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8086" y="837600"/>
            <a:ext cx="7113554" cy="5111750"/>
          </a:xfrm>
        </p:spPr>
      </p:pic>
      <p:sp>
        <p:nvSpPr>
          <p:cNvPr id="12" name="TextBox 11"/>
          <p:cNvSpPr txBox="1"/>
          <p:nvPr/>
        </p:nvSpPr>
        <p:spPr>
          <a:xfrm>
            <a:off x="2850257" y="6053310"/>
            <a:ext cx="3449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 still nicely accumulating…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764630"/>
            <a:ext cx="8785220" cy="5760800"/>
          </a:xfrm>
        </p:spPr>
        <p:txBody>
          <a:bodyPr/>
          <a:lstStyle/>
          <a:p>
            <a:r>
              <a:rPr lang="en-US" dirty="0" err="1" smtClean="0"/>
              <a:t>Pb-Pb</a:t>
            </a:r>
            <a:r>
              <a:rPr lang="en-US" dirty="0" smtClean="0"/>
              <a:t> physics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Any lesson from cavity 2B1 which we should take into account?</a:t>
            </a:r>
          </a:p>
          <a:p>
            <a:pPr lvl="1"/>
            <a:r>
              <a:rPr lang="en-US" dirty="0" smtClean="0"/>
              <a:t>Scraping test for CMS delayed by 1.5 weeks.</a:t>
            </a:r>
          </a:p>
          <a:p>
            <a:endParaRPr lang="en-US" dirty="0" smtClean="0"/>
          </a:p>
          <a:p>
            <a:r>
              <a:rPr lang="en-GB" sz="2000" dirty="0" smtClean="0"/>
              <a:t>Access (when opportunity arises)</a:t>
            </a:r>
            <a:endParaRPr lang="en-GB" sz="2000" dirty="0" smtClean="0"/>
          </a:p>
          <a:p>
            <a:pPr lvl="1"/>
            <a:r>
              <a:rPr lang="en-GB" sz="1800" dirty="0" smtClean="0"/>
              <a:t>Installation of four BLMs for IP2 Aperture checks (4hours)</a:t>
            </a:r>
          </a:p>
          <a:p>
            <a:pPr lvl="1"/>
            <a:r>
              <a:rPr lang="en-GB" sz="1600" dirty="0" smtClean="0"/>
              <a:t>CMS !</a:t>
            </a:r>
          </a:p>
          <a:p>
            <a:pPr lvl="1"/>
            <a:r>
              <a:rPr lang="en-GB" sz="1600" dirty="0" smtClean="0"/>
              <a:t>EPC </a:t>
            </a:r>
            <a:r>
              <a:rPr lang="en-US" sz="1600" dirty="0" smtClean="0"/>
              <a:t>60A corrector (RCBCV10.R3B1)</a:t>
            </a:r>
            <a:endParaRPr lang="en-GB" sz="1600" dirty="0" smtClean="0"/>
          </a:p>
          <a:p>
            <a:pPr lvl="1"/>
            <a:r>
              <a:rPr lang="en-GB" sz="1600" dirty="0" smtClean="0"/>
              <a:t>Some ADT work</a:t>
            </a:r>
          </a:p>
          <a:p>
            <a:pPr lvl="1"/>
            <a:r>
              <a:rPr lang="en-GB" sz="1600" dirty="0" smtClean="0"/>
              <a:t>RF </a:t>
            </a:r>
            <a:r>
              <a:rPr lang="en-US" sz="1600" dirty="0" smtClean="0"/>
              <a:t>7B1 klystron</a:t>
            </a:r>
          </a:p>
          <a:p>
            <a:pPr lvl="1"/>
            <a:r>
              <a:rPr lang="en-US" sz="1600" dirty="0" smtClean="0"/>
              <a:t>12 hours for beam dump switch / generator replacement</a:t>
            </a:r>
          </a:p>
          <a:p>
            <a:pPr lvl="2"/>
            <a:r>
              <a:rPr lang="en-US" sz="1400" dirty="0" smtClean="0"/>
              <a:t>Tuesday 08:00, if switch stable till then </a:t>
            </a:r>
            <a:endParaRPr lang="en-GB" sz="14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20-11-11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6839864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48835</TotalTime>
  <Words>273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Sat 19.11.11</vt:lpstr>
      <vt:lpstr>Sun 20.11.11</vt:lpstr>
      <vt:lpstr>Integrated Pb-Pb 2011 (ATLAS)</vt:lpstr>
      <vt:lpstr>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2202</cp:revision>
  <dcterms:created xsi:type="dcterms:W3CDTF">2010-10-13T07:44:28Z</dcterms:created>
  <dcterms:modified xsi:type="dcterms:W3CDTF">2011-11-20T07:46:48Z</dcterms:modified>
</cp:coreProperties>
</file>