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291" r:id="rId2"/>
    <p:sldId id="1295" r:id="rId3"/>
    <p:sldId id="1296" r:id="rId4"/>
    <p:sldId id="1292" r:id="rId5"/>
    <p:sldId id="1293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3D0AF"/>
    <a:srgbClr val="008000"/>
    <a:srgbClr val="FF9900"/>
    <a:srgbClr val="DEDC8C"/>
    <a:srgbClr val="0000FF"/>
    <a:srgbClr val="FFFF99"/>
    <a:srgbClr val="CC0066"/>
    <a:srgbClr val="99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5262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17/11/2011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16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GB" sz="2000" dirty="0" smtClean="0"/>
              <a:t>09:15 </a:t>
            </a:r>
            <a:r>
              <a:rPr lang="en-GB" sz="2000" dirty="0" err="1" smtClean="0"/>
              <a:t>Cryo</a:t>
            </a:r>
            <a:r>
              <a:rPr lang="en-GB" sz="2000" dirty="0" smtClean="0"/>
              <a:t> conditions </a:t>
            </a:r>
            <a:r>
              <a:rPr lang="en-US" sz="2000" dirty="0" smtClean="0"/>
              <a:t>sector 34 recovered</a:t>
            </a:r>
          </a:p>
          <a:p>
            <a:r>
              <a:rPr lang="en-US" sz="2000" dirty="0" smtClean="0"/>
              <a:t>Preparing machine for p-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r>
              <a:rPr lang="en-US" sz="2000" dirty="0" smtClean="0"/>
              <a:t>11:50 Injected 1 pilot B1</a:t>
            </a:r>
          </a:p>
          <a:p>
            <a:r>
              <a:rPr lang="en-US" sz="2000" dirty="0" smtClean="0"/>
              <a:t>12:20 No beam from PS due to suspected vacuum leak on PS Proton injection Septum</a:t>
            </a:r>
          </a:p>
          <a:p>
            <a:pPr lvl="1"/>
            <a:r>
              <a:rPr lang="en-US" sz="1800" dirty="0" smtClean="0"/>
              <a:t>Prepare access in PS to investigate</a:t>
            </a:r>
          </a:p>
          <a:p>
            <a:pPr lvl="1"/>
            <a:r>
              <a:rPr lang="en-US" sz="1800" dirty="0" smtClean="0"/>
              <a:t>Try to do combined ramp and squeeze test with the proton beam but lost beam due to TDI not at relaxed settings when collapse of crossing angle </a:t>
            </a:r>
          </a:p>
          <a:p>
            <a:r>
              <a:rPr lang="en-US" sz="2000" dirty="0" smtClean="0"/>
              <a:t>17:15 Decide to go back to ion physics for the night</a:t>
            </a:r>
          </a:p>
          <a:p>
            <a:r>
              <a:rPr lang="en-US" sz="2000" dirty="0" smtClean="0"/>
              <a:t>20:45 Injecting </a:t>
            </a:r>
            <a:r>
              <a:rPr lang="en-US" sz="2000" dirty="0" err="1" smtClean="0"/>
              <a:t>Pb</a:t>
            </a:r>
            <a:r>
              <a:rPr lang="en-US" sz="2000" dirty="0" smtClean="0"/>
              <a:t> pilots</a:t>
            </a:r>
          </a:p>
          <a:p>
            <a:r>
              <a:rPr lang="en-US" sz="2000" dirty="0" smtClean="0"/>
              <a:t>21:30 Problems with RF cavity 7B1 klystron current measurement causing interlocks – interlock levels changed</a:t>
            </a:r>
          </a:p>
          <a:p>
            <a:r>
              <a:rPr lang="en-US" sz="2000" dirty="0" smtClean="0"/>
              <a:t>00:21 Stable beams</a:t>
            </a:r>
          </a:p>
          <a:p>
            <a:pPr lvl="1"/>
            <a:r>
              <a:rPr lang="en-US" dirty="0" smtClean="0"/>
              <a:t>Reduced beam </a:t>
            </a:r>
            <a:r>
              <a:rPr lang="en-US" dirty="0" smtClean="0"/>
              <a:t>intensities, PS vacuum </a:t>
            </a:r>
            <a:r>
              <a:rPr lang="en-US" dirty="0" smtClean="0"/>
              <a:t>due to </a:t>
            </a:r>
            <a:r>
              <a:rPr lang="en-US" dirty="0" smtClean="0"/>
              <a:t>septum </a:t>
            </a:r>
            <a:r>
              <a:rPr lang="en-US" dirty="0" smtClean="0"/>
              <a:t>intervention &amp; </a:t>
            </a:r>
            <a:r>
              <a:rPr lang="en-US" dirty="0" smtClean="0"/>
              <a:t>losses PS – SPS transfer, </a:t>
            </a:r>
            <a:r>
              <a:rPr lang="en-US" dirty="0" smtClean="0"/>
              <a:t>giving reduced </a:t>
            </a:r>
            <a:r>
              <a:rPr lang="en-US" dirty="0" err="1" smtClean="0"/>
              <a:t>lumi’s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#2300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80978"/>
            <a:ext cx="8229600" cy="445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Bct</a:t>
            </a:r>
            <a:r>
              <a:rPr lang="en-GB" dirty="0" smtClean="0"/>
              <a:t> and </a:t>
            </a:r>
            <a:r>
              <a:rPr lang="en-GB" dirty="0" err="1" smtClean="0"/>
              <a:t>lumi’s</a:t>
            </a:r>
            <a:r>
              <a:rPr lang="en-GB" dirty="0" smtClean="0"/>
              <a:t> – comparison two fills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08650"/>
            <a:ext cx="8229600" cy="237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430" y="3645030"/>
            <a:ext cx="8261063" cy="27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 Proton Injection Septum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799965"/>
          </a:xfrm>
        </p:spPr>
        <p:txBody>
          <a:bodyPr/>
          <a:lstStyle/>
          <a:p>
            <a:r>
              <a:rPr lang="en-US" dirty="0" smtClean="0"/>
              <a:t>Yesterday evening:</a:t>
            </a:r>
          </a:p>
          <a:p>
            <a:pPr lvl="1"/>
            <a:r>
              <a:rPr lang="en-US" dirty="0" smtClean="0"/>
              <a:t>We suspect that an electrical fault under vacuum degrades significantly the vacuum in the ring when used. The septum is condemned until a next meeting tomorrow morning.</a:t>
            </a:r>
          </a:p>
          <a:p>
            <a:pPr lvl="1"/>
            <a:r>
              <a:rPr lang="en-US" dirty="0" smtClean="0"/>
              <a:t>Most likely no water leak. </a:t>
            </a:r>
          </a:p>
          <a:p>
            <a:r>
              <a:rPr lang="en-US" dirty="0" smtClean="0"/>
              <a:t>This morning:</a:t>
            </a:r>
          </a:p>
          <a:p>
            <a:pPr lvl="1"/>
            <a:r>
              <a:rPr lang="en-US" dirty="0" smtClean="0"/>
              <a:t>Discussion with the equipment experts and vacuum for possible additional diagnostics. Any test pulsing would again degrade the vacuum for ion operation.</a:t>
            </a:r>
          </a:p>
          <a:p>
            <a:pPr lvl="1"/>
            <a:r>
              <a:rPr lang="en-US" dirty="0" smtClean="0"/>
              <a:t>Pulsing the septum has a certain risk to create a vacuum leak to air, resulting in several days of interruption to operation.</a:t>
            </a:r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0190" y="5445280"/>
            <a:ext cx="252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Jan Borburgh</a:t>
            </a:r>
            <a:br>
              <a:rPr lang="en-GB" dirty="0" smtClean="0"/>
            </a:br>
            <a:r>
              <a:rPr lang="en-GB" dirty="0" smtClean="0"/>
              <a:t>Volker Mertens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</a:t>
            </a:r>
            <a:r>
              <a:rPr lang="en-GB" dirty="0" err="1" smtClean="0"/>
              <a:t>Pb-Pb</a:t>
            </a:r>
            <a:r>
              <a:rPr lang="en-GB" dirty="0" smtClean="0"/>
              <a:t> physics. Refill ‘now’.</a:t>
            </a:r>
          </a:p>
          <a:p>
            <a:r>
              <a:rPr lang="en-GB" dirty="0" smtClean="0"/>
              <a:t>Small chance of p-</a:t>
            </a:r>
            <a:r>
              <a:rPr lang="en-GB" dirty="0" err="1" smtClean="0"/>
              <a:t>Pb</a:t>
            </a:r>
            <a:r>
              <a:rPr lang="en-GB" dirty="0" smtClean="0"/>
              <a:t> tests tomorrow.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000" dirty="0" smtClean="0"/>
              <a:t>Access</a:t>
            </a:r>
          </a:p>
          <a:p>
            <a:pPr lvl="1"/>
            <a:r>
              <a:rPr lang="en-GB" sz="1800" dirty="0" smtClean="0"/>
              <a:t>Installation of four BLMs for IP2 Aperture checks (4hours)</a:t>
            </a:r>
          </a:p>
          <a:p>
            <a:pPr lvl="1"/>
            <a:r>
              <a:rPr lang="en-GB" sz="1600" dirty="0" smtClean="0"/>
              <a:t>CMS !</a:t>
            </a:r>
          </a:p>
          <a:p>
            <a:pPr lvl="1"/>
            <a:r>
              <a:rPr lang="en-GB" sz="1600" dirty="0" smtClean="0"/>
              <a:t>EPC </a:t>
            </a:r>
            <a:r>
              <a:rPr lang="en-US" sz="1600" dirty="0" smtClean="0"/>
              <a:t>60A corrector (</a:t>
            </a:r>
            <a:r>
              <a:rPr lang="en-US" sz="1600" dirty="0" smtClean="0"/>
              <a:t>RCBCV10.R3B1)</a:t>
            </a:r>
            <a:endParaRPr lang="en-GB" sz="1600" dirty="0" smtClean="0"/>
          </a:p>
          <a:p>
            <a:pPr lvl="1"/>
            <a:r>
              <a:rPr lang="en-GB" sz="1600" dirty="0" smtClean="0"/>
              <a:t>Some ADT </a:t>
            </a:r>
            <a:r>
              <a:rPr lang="en-GB" sz="1600" dirty="0" smtClean="0"/>
              <a:t>work</a:t>
            </a:r>
          </a:p>
          <a:p>
            <a:pPr lvl="1"/>
            <a:r>
              <a:rPr lang="en-GB" sz="1600" dirty="0" smtClean="0"/>
              <a:t>RF </a:t>
            </a:r>
            <a:r>
              <a:rPr lang="en-US" sz="1600" dirty="0" smtClean="0"/>
              <a:t>7B1 klystron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54718</TotalTime>
  <Words>291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Wednesday 16th November</vt:lpstr>
      <vt:lpstr>Fill #2300</vt:lpstr>
      <vt:lpstr>Bct and lumi’s – comparison two fills</vt:lpstr>
      <vt:lpstr>PS Proton Injection Septum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3354</cp:revision>
  <dcterms:created xsi:type="dcterms:W3CDTF">2010-07-26T05:43:59Z</dcterms:created>
  <dcterms:modified xsi:type="dcterms:W3CDTF">2011-11-17T07:55:15Z</dcterms:modified>
</cp:coreProperties>
</file>