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82" r:id="rId4"/>
    <p:sldId id="286" r:id="rId5"/>
    <p:sldId id="285" r:id="rId6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66FF"/>
    <a:srgbClr val="33CC33"/>
    <a:srgbClr val="0099FF"/>
    <a:srgbClr val="FF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88" d="100"/>
          <a:sy n="88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r">
              <a:defRPr sz="1300"/>
            </a:lvl1pPr>
          </a:lstStyle>
          <a:p>
            <a:fld id="{4764CBCB-3F33-4C1E-8FFC-83BF6C35799F}" type="datetimeFigureOut">
              <a:rPr lang="en-US" smtClean="0"/>
              <a:pPr/>
              <a:t>9/1/2011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5" rIns="93268" bIns="466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7136"/>
            <a:ext cx="5486400" cy="4156234"/>
          </a:xfrm>
          <a:prstGeom prst="rect">
            <a:avLst/>
          </a:prstGeom>
        </p:spPr>
        <p:txBody>
          <a:bodyPr vert="horz" lIns="93268" tIns="46635" rIns="93268" bIns="46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r">
              <a:defRPr sz="1300"/>
            </a:lvl1pPr>
          </a:lstStyle>
          <a:p>
            <a:fld id="{0F23A817-9FAF-4990-8A38-2492A00C40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6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1" y="231998"/>
            <a:ext cx="3047999" cy="83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81000" y="6248400"/>
            <a:ext cx="838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2206905" y="76200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MEF </a:t>
            </a:r>
            <a:r>
              <a:rPr lang="en-US" sz="800" dirty="0" smtClean="0"/>
              <a:t>- </a:t>
            </a:r>
            <a:r>
              <a:rPr lang="en-US" sz="800" b="1" dirty="0" smtClean="0"/>
              <a:t>M</a:t>
            </a:r>
            <a:r>
              <a:rPr lang="en-US" sz="800" dirty="0" smtClean="0"/>
              <a:t>achines &amp; </a:t>
            </a:r>
            <a:r>
              <a:rPr lang="en-US" sz="800" b="1" dirty="0" smtClean="0"/>
              <a:t>E</a:t>
            </a:r>
            <a:r>
              <a:rPr lang="en-US" sz="800" dirty="0" smtClean="0"/>
              <a:t>xperimental </a:t>
            </a:r>
            <a:r>
              <a:rPr lang="en-US" sz="800" b="1" dirty="0" smtClean="0"/>
              <a:t>F</a:t>
            </a:r>
            <a:r>
              <a:rPr lang="en-US" sz="800" dirty="0" smtClean="0"/>
              <a:t>acilities</a:t>
            </a:r>
            <a:endParaRPr lang="en-US" sz="800" dirty="0"/>
          </a:p>
        </p:txBody>
      </p:sp>
      <p:pic>
        <p:nvPicPr>
          <p:cNvPr id="14" name="Picture 13" descr="newlhc logo1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29600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2000" endA="300" endPos="35000" dir="5400000" sy="-100000" algn="bl" rotWithShape="0"/>
            <a:softEdge rad="12700"/>
          </a:effectLst>
        </p:spPr>
      </p:pic>
      <p:pic>
        <p:nvPicPr>
          <p:cNvPr id="1026" name="Picture 2" descr="G:\Departments\EN\Groups\MEF\LPC\Julie\Logos\CERN\bul-pho-2007-046_01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311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u="none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b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Technical Stop 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August - 2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September 2011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Day 3</a:t>
            </a:r>
          </a:p>
          <a:p>
            <a:endParaRPr lang="en-US" dirty="0" smtClean="0"/>
          </a:p>
          <a:p>
            <a:r>
              <a:rPr lang="en-US" dirty="0" smtClean="0"/>
              <a:t>Julie Coupard</a:t>
            </a:r>
          </a:p>
          <a:p>
            <a:r>
              <a:rPr lang="en-US" b="0" dirty="0" smtClean="0"/>
              <a:t>Schedule and Coordination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after Day 3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 err="1" smtClean="0"/>
              <a:t>Cryogenics</a:t>
            </a:r>
            <a:endParaRPr lang="fr-CH" dirty="0"/>
          </a:p>
          <a:p>
            <a:pPr lvl="2"/>
            <a:r>
              <a:rPr lang="fr-CH" dirty="0" err="1" smtClean="0">
                <a:solidFill>
                  <a:srgbClr val="00B050"/>
                </a:solidFill>
              </a:rPr>
              <a:t>Done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smtClean="0"/>
              <a:t>Intervention on </a:t>
            </a:r>
            <a:r>
              <a:rPr lang="fr-CH" dirty="0" err="1" smtClean="0"/>
              <a:t>oil</a:t>
            </a:r>
            <a:r>
              <a:rPr lang="fr-CH" dirty="0" smtClean="0"/>
              <a:t> pipes @Pt6 </a:t>
            </a:r>
            <a:r>
              <a:rPr lang="fr-CH" dirty="0"/>
              <a:t>on </a:t>
            </a:r>
            <a:r>
              <a:rPr lang="fr-CH" dirty="0" smtClean="0"/>
              <a:t>surface</a:t>
            </a:r>
            <a:endParaRPr lang="fr-CH" dirty="0"/>
          </a:p>
          <a:p>
            <a:r>
              <a:rPr lang="fr-CH" dirty="0" err="1" smtClean="0"/>
              <a:t>Cabling</a:t>
            </a:r>
            <a:endParaRPr lang="fr-CH" dirty="0"/>
          </a:p>
          <a:p>
            <a:pPr lvl="2"/>
            <a:r>
              <a:rPr lang="fr-CH" dirty="0" err="1" smtClean="0">
                <a:solidFill>
                  <a:schemeClr val="accent6"/>
                </a:solidFill>
              </a:rPr>
              <a:t>Ongoing</a:t>
            </a:r>
            <a:r>
              <a:rPr lang="fr-CH" dirty="0" smtClean="0">
                <a:solidFill>
                  <a:schemeClr val="accent6"/>
                </a:solidFill>
              </a:rPr>
              <a:t> </a:t>
            </a:r>
            <a:r>
              <a:rPr lang="fr-CH" dirty="0" smtClean="0"/>
              <a:t>BLM </a:t>
            </a:r>
            <a:r>
              <a:rPr lang="fr-CH" dirty="0"/>
              <a:t>@Pt3</a:t>
            </a:r>
          </a:p>
          <a:p>
            <a:pPr lvl="2"/>
            <a:r>
              <a:rPr lang="fr-CH" dirty="0" err="1" smtClean="0">
                <a:solidFill>
                  <a:schemeClr val="accent6"/>
                </a:solidFill>
              </a:rPr>
              <a:t>Ongoing</a:t>
            </a:r>
            <a:r>
              <a:rPr lang="fr-CH" dirty="0" smtClean="0">
                <a:solidFill>
                  <a:schemeClr val="accent6"/>
                </a:solidFill>
              </a:rPr>
              <a:t> </a:t>
            </a:r>
            <a:r>
              <a:rPr lang="fr-CH" dirty="0" smtClean="0"/>
              <a:t>NG18 </a:t>
            </a:r>
            <a:r>
              <a:rPr lang="fr-CH" dirty="0"/>
              <a:t>replacement @Pt3</a:t>
            </a:r>
          </a:p>
          <a:p>
            <a:pPr lvl="2"/>
            <a:r>
              <a:rPr lang="fr-CH" dirty="0" err="1">
                <a:solidFill>
                  <a:schemeClr val="accent6"/>
                </a:solidFill>
              </a:rPr>
              <a:t>Ongoing</a:t>
            </a:r>
            <a:r>
              <a:rPr lang="fr-CH" dirty="0">
                <a:solidFill>
                  <a:schemeClr val="accent6"/>
                </a:solidFill>
              </a:rPr>
              <a:t> </a:t>
            </a:r>
            <a:r>
              <a:rPr lang="fr-CH" dirty="0" smtClean="0"/>
              <a:t>Thermo-</a:t>
            </a:r>
            <a:r>
              <a:rPr lang="fr-CH" dirty="0" err="1" smtClean="0"/>
              <a:t>switch</a:t>
            </a:r>
            <a:r>
              <a:rPr lang="fr-CH" dirty="0" smtClean="0"/>
              <a:t> </a:t>
            </a:r>
            <a:r>
              <a:rPr lang="fr-CH" dirty="0"/>
              <a:t>@</a:t>
            </a:r>
            <a:r>
              <a:rPr lang="fr-CH" dirty="0" smtClean="0"/>
              <a:t>Pt1&amp;2</a:t>
            </a:r>
            <a:endParaRPr lang="fr-CH" b="1" dirty="0">
              <a:solidFill>
                <a:srgbClr val="00B050"/>
              </a:solidFill>
            </a:endParaRPr>
          </a:p>
          <a:p>
            <a:pPr lvl="2"/>
            <a:r>
              <a:rPr lang="fr-CH" dirty="0" err="1" smtClean="0">
                <a:solidFill>
                  <a:schemeClr val="accent6"/>
                </a:solidFill>
              </a:rPr>
              <a:t>Ongoing</a:t>
            </a:r>
            <a:r>
              <a:rPr lang="fr-CH" dirty="0" smtClean="0">
                <a:solidFill>
                  <a:schemeClr val="accent6"/>
                </a:solidFill>
              </a:rPr>
              <a:t> </a:t>
            </a:r>
            <a:r>
              <a:rPr lang="fr-CH" dirty="0" smtClean="0"/>
              <a:t>Monitoring </a:t>
            </a:r>
            <a:r>
              <a:rPr lang="fr-CH" dirty="0" err="1"/>
              <a:t>cryo</a:t>
            </a:r>
            <a:r>
              <a:rPr lang="fr-CH" dirty="0"/>
              <a:t> </a:t>
            </a:r>
            <a:r>
              <a:rPr lang="fr-CH" dirty="0" smtClean="0"/>
              <a:t>@Pt4</a:t>
            </a:r>
          </a:p>
          <a:p>
            <a:r>
              <a:rPr lang="fr-CH" dirty="0" err="1" smtClean="0"/>
              <a:t>Beam</a:t>
            </a:r>
            <a:r>
              <a:rPr lang="fr-CH" dirty="0" smtClean="0"/>
              <a:t> Instrumentation</a:t>
            </a:r>
          </a:p>
          <a:p>
            <a:pPr lvl="2"/>
            <a:r>
              <a:rPr lang="fr-CH" dirty="0" err="1">
                <a:solidFill>
                  <a:schemeClr val="accent6"/>
                </a:solidFill>
              </a:rPr>
              <a:t>Ongoing</a:t>
            </a:r>
            <a:r>
              <a:rPr lang="fr-CH" dirty="0">
                <a:solidFill>
                  <a:schemeClr val="accent6"/>
                </a:solidFill>
              </a:rPr>
              <a:t> </a:t>
            </a:r>
            <a:r>
              <a:rPr lang="fr-CH" b="1" dirty="0" smtClean="0"/>
              <a:t>BLM</a:t>
            </a:r>
            <a:r>
              <a:rPr lang="fr-CH" dirty="0"/>
              <a:t>: Direct </a:t>
            </a:r>
            <a:r>
              <a:rPr lang="fr-CH" dirty="0" err="1"/>
              <a:t>beam</a:t>
            </a:r>
            <a:r>
              <a:rPr lang="fr-CH" dirty="0"/>
              <a:t> dump </a:t>
            </a:r>
            <a:r>
              <a:rPr lang="fr-CH" dirty="0" err="1"/>
              <a:t>connection</a:t>
            </a:r>
            <a:r>
              <a:rPr lang="fr-CH" dirty="0"/>
              <a:t> to dump system</a:t>
            </a:r>
          </a:p>
          <a:p>
            <a:pPr lvl="2"/>
            <a:r>
              <a:rPr lang="fr-CH" b="1" dirty="0" smtClean="0"/>
              <a:t>BPM</a:t>
            </a:r>
            <a:r>
              <a:rPr lang="fr-CH" dirty="0"/>
              <a:t>: New </a:t>
            </a:r>
            <a:r>
              <a:rPr lang="fr-CH" dirty="0" err="1"/>
              <a:t>firmware</a:t>
            </a:r>
            <a:r>
              <a:rPr lang="fr-CH" dirty="0"/>
              <a:t> and SW to </a:t>
            </a:r>
            <a:r>
              <a:rPr lang="fr-CH" dirty="0" err="1"/>
              <a:t>increase</a:t>
            </a:r>
            <a:r>
              <a:rPr lang="fr-CH" dirty="0"/>
              <a:t> IIR </a:t>
            </a:r>
            <a:r>
              <a:rPr lang="fr-CH" dirty="0" err="1"/>
              <a:t>filter</a:t>
            </a:r>
            <a:r>
              <a:rPr lang="fr-CH" dirty="0"/>
              <a:t> </a:t>
            </a:r>
            <a:r>
              <a:rPr lang="fr-CH" dirty="0" err="1" smtClean="0"/>
              <a:t>order</a:t>
            </a:r>
            <a:endParaRPr lang="fr-CH" dirty="0"/>
          </a:p>
          <a:p>
            <a:r>
              <a:rPr lang="fr-CH" dirty="0" smtClean="0"/>
              <a:t>Kickers</a:t>
            </a:r>
          </a:p>
          <a:p>
            <a:pPr lvl="2"/>
            <a:r>
              <a:rPr lang="fr-CH" dirty="0" err="1" smtClean="0">
                <a:solidFill>
                  <a:srgbClr val="00B050"/>
                </a:solidFill>
              </a:rPr>
              <a:t>Done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smtClean="0"/>
              <a:t>Change </a:t>
            </a:r>
            <a:r>
              <a:rPr lang="fr-CH" dirty="0"/>
              <a:t>of </a:t>
            </a:r>
            <a:r>
              <a:rPr lang="fr-CH" dirty="0" err="1"/>
              <a:t>generator</a:t>
            </a:r>
            <a:r>
              <a:rPr lang="fr-CH" dirty="0"/>
              <a:t> pos K @</a:t>
            </a:r>
            <a:r>
              <a:rPr lang="fr-CH" dirty="0" smtClean="0"/>
              <a:t>Pt6 – </a:t>
            </a:r>
            <a:r>
              <a:rPr lang="fr-CH" dirty="0" smtClean="0">
                <a:solidFill>
                  <a:schemeClr val="accent6"/>
                </a:solidFill>
              </a:rPr>
              <a:t>revalidation tests </a:t>
            </a:r>
            <a:r>
              <a:rPr lang="fr-CH" dirty="0" err="1" smtClean="0">
                <a:solidFill>
                  <a:schemeClr val="accent6"/>
                </a:solidFill>
              </a:rPr>
              <a:t>ongoing</a:t>
            </a:r>
            <a:endParaRPr lang="fr-CH" dirty="0">
              <a:solidFill>
                <a:schemeClr val="accent6"/>
              </a:solidFill>
            </a:endParaRPr>
          </a:p>
          <a:p>
            <a:pPr lvl="2"/>
            <a:r>
              <a:rPr lang="fr-CH" dirty="0" err="1" smtClean="0">
                <a:solidFill>
                  <a:srgbClr val="00B050"/>
                </a:solidFill>
              </a:rPr>
              <a:t>Done</a:t>
            </a:r>
            <a:r>
              <a:rPr lang="fr-CH" dirty="0" smtClean="0">
                <a:solidFill>
                  <a:srgbClr val="00B050"/>
                </a:solidFill>
              </a:rPr>
              <a:t> </a:t>
            </a:r>
            <a:r>
              <a:rPr lang="fr-CH" dirty="0" smtClean="0"/>
              <a:t>Change </a:t>
            </a:r>
            <a:r>
              <a:rPr lang="fr-CH" dirty="0"/>
              <a:t>of </a:t>
            </a:r>
            <a:r>
              <a:rPr lang="fr-CH" dirty="0" err="1"/>
              <a:t>generator</a:t>
            </a:r>
            <a:r>
              <a:rPr lang="fr-CH" dirty="0"/>
              <a:t> HV </a:t>
            </a:r>
            <a:r>
              <a:rPr lang="fr-CH" dirty="0" err="1"/>
              <a:t>switch</a:t>
            </a:r>
            <a:r>
              <a:rPr lang="fr-CH" dirty="0"/>
              <a:t> @</a:t>
            </a:r>
            <a:r>
              <a:rPr lang="fr-CH" dirty="0" smtClean="0"/>
              <a:t>Pt2</a:t>
            </a:r>
            <a:r>
              <a:rPr lang="fr-CH" dirty="0"/>
              <a:t> – </a:t>
            </a:r>
            <a:r>
              <a:rPr lang="fr-CH" dirty="0">
                <a:solidFill>
                  <a:schemeClr val="accent6"/>
                </a:solidFill>
              </a:rPr>
              <a:t>revalidation </a:t>
            </a:r>
            <a:r>
              <a:rPr lang="fr-CH" dirty="0" smtClean="0">
                <a:solidFill>
                  <a:schemeClr val="accent6"/>
                </a:solidFill>
              </a:rPr>
              <a:t>tests </a:t>
            </a:r>
            <a:r>
              <a:rPr lang="fr-CH" dirty="0" err="1">
                <a:solidFill>
                  <a:schemeClr val="accent6"/>
                </a:solidFill>
              </a:rPr>
              <a:t>ongoing</a:t>
            </a:r>
            <a:endParaRPr lang="fr-CH" dirty="0">
              <a:solidFill>
                <a:schemeClr val="accent6"/>
              </a:solidFill>
            </a:endParaRPr>
          </a:p>
          <a:p>
            <a:r>
              <a:rPr lang="en-US" dirty="0" smtClean="0"/>
              <a:t>Machine Protection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Done</a:t>
            </a:r>
            <a:r>
              <a:rPr lang="en-US" dirty="0" smtClean="0"/>
              <a:t> Adjustment </a:t>
            </a:r>
            <a:r>
              <a:rPr lang="en-US" dirty="0"/>
              <a:t>of 600 A Energy Extraction </a:t>
            </a:r>
            <a:r>
              <a:rPr lang="en-US" dirty="0" smtClean="0"/>
              <a:t>Switches</a:t>
            </a:r>
          </a:p>
          <a:p>
            <a:pPr lvl="3"/>
            <a:r>
              <a:rPr lang="fr-FR" dirty="0" smtClean="0"/>
              <a:t>DQEMC.UA63.RQTD.A56B1 – </a:t>
            </a:r>
            <a:r>
              <a:rPr lang="fr-FR" dirty="0" smtClean="0">
                <a:solidFill>
                  <a:srgbClr val="C00000"/>
                </a:solidFill>
              </a:rPr>
              <a:t>test to </a:t>
            </a:r>
            <a:r>
              <a:rPr lang="fr-FR" dirty="0" err="1" smtClean="0">
                <a:solidFill>
                  <a:srgbClr val="C00000"/>
                </a:solidFill>
              </a:rPr>
              <a:t>perform</a:t>
            </a:r>
            <a:endParaRPr lang="fr-FR" dirty="0" smtClean="0">
              <a:solidFill>
                <a:srgbClr val="C00000"/>
              </a:solidFill>
            </a:endParaRPr>
          </a:p>
          <a:p>
            <a:pPr lvl="3"/>
            <a:r>
              <a:rPr lang="fr-FR" dirty="0" smtClean="0"/>
              <a:t>DQEMC.UA43.RCS.A34B1 – </a:t>
            </a:r>
            <a:r>
              <a:rPr lang="fr-FR" dirty="0" smtClean="0">
                <a:solidFill>
                  <a:srgbClr val="C00000"/>
                </a:solidFill>
              </a:rPr>
              <a:t>test to </a:t>
            </a:r>
            <a:r>
              <a:rPr lang="fr-FR" dirty="0" err="1" smtClean="0">
                <a:solidFill>
                  <a:srgbClr val="C00000"/>
                </a:solidFill>
              </a:rPr>
              <a:t>perform</a:t>
            </a:r>
            <a:endParaRPr lang="fr-CH" dirty="0">
              <a:solidFill>
                <a:srgbClr val="C00000"/>
              </a:solidFill>
            </a:endParaRPr>
          </a:p>
          <a:p>
            <a:pPr lvl="2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0844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400"/>
            <a:ext cx="9144000" cy="30036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Powering</a:t>
            </a:r>
            <a:r>
              <a:rPr lang="fr-CH" dirty="0" smtClean="0"/>
              <a:t> Tests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571473"/>
              </p:ext>
            </p:extLst>
          </p:nvPr>
        </p:nvGraphicFramePr>
        <p:xfrm>
          <a:off x="457199" y="1600200"/>
          <a:ext cx="8229603" cy="2332800"/>
        </p:xfrm>
        <a:graphic>
          <a:graphicData uri="http://schemas.openxmlformats.org/drawingml/2006/table">
            <a:tbl>
              <a:tblPr/>
              <a:tblGrid>
                <a:gridCol w="862867"/>
                <a:gridCol w="1124425"/>
                <a:gridCol w="474578"/>
                <a:gridCol w="474578"/>
                <a:gridCol w="1739218"/>
                <a:gridCol w="366719"/>
                <a:gridCol w="679508"/>
                <a:gridCol w="380201"/>
                <a:gridCol w="380201"/>
                <a:gridCol w="787367"/>
                <a:gridCol w="959941"/>
              </a:tblGrid>
              <a:tr h="3483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Circuit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Test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Current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Length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Constraints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UPS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DFB concerned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Patrol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CRYO OK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Lock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When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2349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RCBCV9.R3B2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These tests will be done during the day with very low current and presence of people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 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A34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1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RCBCH7.R3B1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 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A34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1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RD3.R4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ISRM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~3000 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ElQA after PXI inst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DFBMK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 4 5 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1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RD4.R4, RQ5.R4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ISRM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~3000 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ElQA after PXI inst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DFBML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 4 5 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1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RQ6.R4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ISRM meas (MP3)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~3000 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ElQA after PXI inst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DFBMG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 6 7 8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1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RQD/F.A56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Quench propagation test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I_nom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Powering phase II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P5 P6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DFBAJ DFBAK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 P5 P6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A56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  (&amp; Thu ???)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1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RQD/F.A45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Multiple FPA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 below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Powering phase II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 P5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DFBAH DFBAI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 P5 P6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A45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RU.L4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 on zero-offset reset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A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00" marR="8100" marT="81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DFBME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ML4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</a:t>
                      </a:r>
                    </a:p>
                  </a:txBody>
                  <a:tcPr marL="8100" marR="8100" marT="81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patrol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710934"/>
            <a:ext cx="1038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Pt2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Friday 7h30</a:t>
            </a:r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219980"/>
            <a:ext cx="960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Pt1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Friday 17h</a:t>
            </a:r>
            <a:endParaRPr lang="fr-FR" sz="1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762780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Pt8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Thursday 17h</a:t>
            </a:r>
            <a:endParaRPr lang="fr-FR" sz="1400" dirty="0">
              <a:solidFill>
                <a:srgbClr val="C00000"/>
              </a:solidFill>
            </a:endParaRPr>
          </a:p>
        </p:txBody>
      </p:sp>
      <p:cxnSp>
        <p:nvCxnSpPr>
          <p:cNvPr id="11" name="Elbow Connector 10"/>
          <p:cNvCxnSpPr>
            <a:stCxn id="10" idx="3"/>
            <a:endCxn id="12" idx="0"/>
          </p:cNvCxnSpPr>
          <p:nvPr/>
        </p:nvCxnSpPr>
        <p:spPr>
          <a:xfrm>
            <a:off x="1168910" y="2024390"/>
            <a:ext cx="5117590" cy="2776210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715000" y="4800600"/>
            <a:ext cx="1143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352800" y="5029200"/>
            <a:ext cx="1219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295400" y="4267200"/>
            <a:ext cx="1219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Elbow Connector 17"/>
          <p:cNvCxnSpPr>
            <a:stCxn id="9" idx="3"/>
            <a:endCxn id="14" idx="0"/>
          </p:cNvCxnSpPr>
          <p:nvPr/>
        </p:nvCxnSpPr>
        <p:spPr>
          <a:xfrm>
            <a:off x="960456" y="2481590"/>
            <a:ext cx="3001944" cy="2547610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7" idx="3"/>
            <a:endCxn id="15" idx="0"/>
          </p:cNvCxnSpPr>
          <p:nvPr/>
        </p:nvCxnSpPr>
        <p:spPr>
          <a:xfrm>
            <a:off x="1038939" y="2972544"/>
            <a:ext cx="866061" cy="1294656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:\Departments\EN\Groups\MEF\LPC\LHC_actif\LHC technical Stops 2011\2011-TS#4 - August\Patrols_status_D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83976"/>
            <a:ext cx="7277100" cy="512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70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for Friday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Deconsignation</a:t>
            </a:r>
            <a:r>
              <a:rPr lang="en-US" dirty="0" smtClean="0"/>
              <a:t> of injection lines (Ti2, Ti8) on Friday afternoon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Steve Hutchins </a:t>
            </a:r>
            <a:r>
              <a:rPr lang="en-US" dirty="0"/>
              <a:t>will take the SPS keys for LHC extraction so the LHC will remain safe during the Patrols on Friday evening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Last patrols at 17h</a:t>
            </a:r>
          </a:p>
          <a:p>
            <a:pPr lvl="1"/>
            <a:r>
              <a:rPr lang="en-US" dirty="0" smtClean="0"/>
              <a:t>Point 1</a:t>
            </a:r>
          </a:p>
          <a:p>
            <a:endParaRPr lang="en-US" dirty="0" smtClean="0"/>
          </a:p>
          <a:p>
            <a:r>
              <a:rPr lang="en-US" dirty="0" smtClean="0"/>
              <a:t>End of the Technical Stop around 18h30 </a:t>
            </a:r>
            <a:r>
              <a:rPr lang="en-US" sz="1600" dirty="0" smtClean="0">
                <a:solidFill>
                  <a:schemeClr val="tx1"/>
                </a:solidFill>
              </a:rPr>
              <a:t>(if no more patrols)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People in CCC to give the green light for beam : </a:t>
            </a:r>
            <a:r>
              <a:rPr lang="en-US" b="1" dirty="0" err="1" smtClean="0">
                <a:solidFill>
                  <a:srgbClr val="00B0F0"/>
                </a:solidFill>
              </a:rPr>
              <a:t>S.Hutchins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EIC : </a:t>
            </a:r>
            <a:r>
              <a:rPr lang="en-US" b="1" dirty="0" err="1" smtClean="0">
                <a:solidFill>
                  <a:srgbClr val="00B0F0"/>
                </a:solidFill>
              </a:rPr>
              <a:t>L.Ponce</a:t>
            </a:r>
            <a:endParaRPr lang="en-US" b="1" dirty="0" smtClean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LHC-TS4 - 01/09/2011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93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</TotalTime>
  <Words>401</Words>
  <Application>Microsoft Office PowerPoint</Application>
  <PresentationFormat>On-screen Show (4:3)</PresentationFormat>
  <Paragraphs>155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Technical Stop #4 29th August - 2nd September 2011</vt:lpstr>
      <vt:lpstr>Summary after Day 3</vt:lpstr>
      <vt:lpstr>Powering Tests</vt:lpstr>
      <vt:lpstr>Status of patrol</vt:lpstr>
      <vt:lpstr>Program for Friday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EN-MEF website</dc:title>
  <dc:creator>Julie Coupard</dc:creator>
  <cp:lastModifiedBy>Julie Coupard</cp:lastModifiedBy>
  <cp:revision>403</cp:revision>
  <dcterms:created xsi:type="dcterms:W3CDTF">2006-08-16T00:00:00Z</dcterms:created>
  <dcterms:modified xsi:type="dcterms:W3CDTF">2011-09-01T06:17:16Z</dcterms:modified>
</cp:coreProperties>
</file>