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173" r:id="rId2"/>
    <p:sldId id="1174" r:id="rId3"/>
    <p:sldId id="1176" r:id="rId4"/>
    <p:sldId id="1175" r:id="rId5"/>
    <p:sldId id="1162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0000"/>
    <a:srgbClr val="008000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8" autoAdjust="0"/>
    <p:restoredTop sz="95286" autoAdjust="0"/>
  </p:normalViewPr>
  <p:slideViewPr>
    <p:cSldViewPr>
      <p:cViewPr>
        <p:scale>
          <a:sx n="86" d="100"/>
          <a:sy n="86" d="100"/>
        </p:scale>
        <p:origin x="-780" y="-48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8/21/2011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21/08/2011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8/21/2011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1772770"/>
            <a:ext cx="78105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20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296180"/>
          </a:xfrm>
        </p:spPr>
        <p:txBody>
          <a:bodyPr/>
          <a:lstStyle/>
          <a:p>
            <a:r>
              <a:rPr lang="en-GB" dirty="0" err="1" smtClean="0"/>
              <a:t>Cryo</a:t>
            </a:r>
            <a:r>
              <a:rPr lang="en-GB" dirty="0" smtClean="0"/>
              <a:t> Recovery</a:t>
            </a:r>
          </a:p>
          <a:p>
            <a:r>
              <a:rPr lang="en-GB" dirty="0" smtClean="0"/>
              <a:t>Yesterday’s main event: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21/08/2011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650" y="2132820"/>
            <a:ext cx="432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Cold compressor speed S45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70" y="6309400"/>
            <a:ext cx="2016280" cy="40458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L.Tavian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64110" y="326220"/>
            <a:ext cx="3528490" cy="144655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After last intervention, compressor </a:t>
            </a:r>
            <a:r>
              <a:rPr lang="en-GB" sz="1600" dirty="0" smtClean="0">
                <a:solidFill>
                  <a:srgbClr val="FF0000"/>
                </a:solidFill>
              </a:rPr>
              <a:t>tripped first time, not second </a:t>
            </a:r>
            <a:r>
              <a:rPr lang="en-GB" sz="1600" dirty="0" smtClean="0">
                <a:solidFill>
                  <a:srgbClr val="FF0000"/>
                </a:solidFill>
              </a:rPr>
              <a:t>time.</a:t>
            </a:r>
            <a:endParaRPr lang="en-GB" sz="1600" dirty="0" smtClean="0">
              <a:solidFill>
                <a:srgbClr val="FF0000"/>
              </a:solidFill>
            </a:endParaRP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Possibly due to missing temperature measurement on compressor. </a:t>
            </a:r>
            <a:r>
              <a:rPr lang="en-GB" sz="1600" dirty="0" smtClean="0">
                <a:solidFill>
                  <a:srgbClr val="FF0000"/>
                </a:solidFill>
              </a:rPr>
              <a:t>Calculated </a:t>
            </a:r>
            <a:r>
              <a:rPr lang="en-GB" sz="1600" dirty="0" smtClean="0">
                <a:solidFill>
                  <a:srgbClr val="FF0000"/>
                </a:solidFill>
              </a:rPr>
              <a:t>values </a:t>
            </a:r>
            <a:r>
              <a:rPr lang="en-GB" sz="1600" dirty="0" smtClean="0">
                <a:solidFill>
                  <a:srgbClr val="FF0000"/>
                </a:solidFill>
              </a:rPr>
              <a:t>used.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events....preparing for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sz="2000" dirty="0" smtClean="0"/>
              <a:t>Free wheel diode fault cleared in 81, one more to be checked in Inner Triplet.L5 once </a:t>
            </a:r>
            <a:r>
              <a:rPr lang="en-US" sz="2000" dirty="0" err="1" smtClean="0"/>
              <a:t>cryo</a:t>
            </a:r>
            <a:r>
              <a:rPr lang="en-US" sz="2000" dirty="0" smtClean="0"/>
              <a:t> is available.</a:t>
            </a:r>
          </a:p>
          <a:p>
            <a:r>
              <a:rPr lang="en-US" sz="2000" dirty="0" smtClean="0"/>
              <a:t>Good to do pre-cycles as early as possible:</a:t>
            </a:r>
          </a:p>
          <a:p>
            <a:pPr lvl="1"/>
            <a:r>
              <a:rPr lang="en-US" dirty="0" err="1" smtClean="0"/>
              <a:t>Precycle</a:t>
            </a:r>
            <a:r>
              <a:rPr lang="en-US" dirty="0" smtClean="0"/>
              <a:t> (excluding 45 and 78) </a:t>
            </a:r>
          </a:p>
          <a:p>
            <a:pPr lvl="2"/>
            <a:r>
              <a:rPr lang="en-US" dirty="0" smtClean="0"/>
              <a:t>Replaced power converter corrector RCBV18.L4B1</a:t>
            </a:r>
          </a:p>
          <a:p>
            <a:pPr lvl="1"/>
            <a:r>
              <a:rPr lang="en-US" dirty="0" smtClean="0"/>
              <a:t>Green light from MP3 to </a:t>
            </a:r>
            <a:r>
              <a:rPr lang="en-US" dirty="0" err="1" smtClean="0"/>
              <a:t>precycle</a:t>
            </a:r>
            <a:r>
              <a:rPr lang="en-US" dirty="0" smtClean="0"/>
              <a:t> sector 78</a:t>
            </a:r>
          </a:p>
          <a:p>
            <a:pPr lvl="2"/>
            <a:r>
              <a:rPr lang="en-US" dirty="0" smtClean="0"/>
              <a:t>RCBWH5.L8B1 now on ok. The FGC was found in a bad state.</a:t>
            </a:r>
          </a:p>
          <a:p>
            <a:pPr lvl="2"/>
            <a:r>
              <a:rPr lang="en-US" dirty="0" smtClean="0"/>
              <a:t>Another 60A converter, RCBH29.R7B1 trips, again with VS_FAULT. Informing our faithful EPC piquet again! </a:t>
            </a:r>
          </a:p>
          <a:p>
            <a:pPr lvl="1"/>
            <a:r>
              <a:rPr lang="en-US" dirty="0" smtClean="0"/>
              <a:t>23:10 Pre-cycle complete machine</a:t>
            </a:r>
          </a:p>
          <a:p>
            <a:pPr lvl="2"/>
            <a:r>
              <a:rPr lang="en-US" dirty="0" smtClean="0"/>
              <a:t>Some collimator issues. Called collimator piquet.</a:t>
            </a:r>
          </a:p>
          <a:p>
            <a:r>
              <a:rPr lang="en-US" sz="2000" dirty="0" smtClean="0"/>
              <a:t>02:00 Injecting probe beams</a:t>
            </a:r>
          </a:p>
          <a:p>
            <a:r>
              <a:rPr lang="en-US" sz="2000" dirty="0" smtClean="0"/>
              <a:t>03:30 Dump with PM for system check: OK</a:t>
            </a:r>
          </a:p>
          <a:p>
            <a:r>
              <a:rPr lang="en-US" sz="2000" dirty="0" smtClean="0"/>
              <a:t>04:15 </a:t>
            </a:r>
            <a:r>
              <a:rPr lang="en-US" sz="2000" dirty="0" smtClean="0"/>
              <a:t>Beam2</a:t>
            </a:r>
            <a:r>
              <a:rPr lang="en-US" sz="2000" dirty="0" smtClean="0"/>
              <a:t> </a:t>
            </a:r>
            <a:r>
              <a:rPr lang="en-US" sz="2000" dirty="0" smtClean="0"/>
              <a:t>injection line steering</a:t>
            </a:r>
          </a:p>
          <a:p>
            <a:r>
              <a:rPr lang="en-US" sz="2000" dirty="0" smtClean="0"/>
              <a:t>06:41 Stable Beams !</a:t>
            </a:r>
            <a:br>
              <a:rPr lang="en-US" sz="2000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21/08/2011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#2037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199" y="6690485"/>
            <a:ext cx="2553508" cy="167515"/>
          </a:xfrm>
        </p:spPr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21/08/2011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" y="4093584"/>
            <a:ext cx="7257338" cy="247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40" y="1916790"/>
            <a:ext cx="7489040" cy="200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71500" y="620610"/>
            <a:ext cx="7705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err="1" smtClean="0"/>
              <a:t>Ibeam</a:t>
            </a:r>
            <a:r>
              <a:rPr lang="en-GB" dirty="0" smtClean="0"/>
              <a:t> around 1.2e11, rocky filling and initial </a:t>
            </a:r>
            <a:r>
              <a:rPr lang="en-GB" dirty="0" err="1" smtClean="0"/>
              <a:t>lumi</a:t>
            </a:r>
            <a:r>
              <a:rPr lang="en-GB" dirty="0" smtClean="0"/>
              <a:t> around 2e33:</a:t>
            </a:r>
            <a:br>
              <a:rPr lang="en-GB" dirty="0" smtClean="0"/>
            </a:br>
            <a:r>
              <a:rPr lang="en-GB" dirty="0" smtClean="0"/>
              <a:t>not bad for getting back!</a:t>
            </a:r>
            <a:br>
              <a:rPr lang="en-GB" dirty="0" smtClean="0"/>
            </a:br>
            <a:r>
              <a:rPr lang="en-US" dirty="0" smtClean="0"/>
              <a:t>B1 lifetime worsened when IP8 leveling kicked in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LHCb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“</a:t>
            </a:r>
            <a:r>
              <a:rPr lang="en-US" sz="2000" dirty="0" smtClean="0"/>
              <a:t>The second thing to notice is that </a:t>
            </a:r>
            <a:r>
              <a:rPr lang="en-US" sz="2000" dirty="0" err="1" smtClean="0"/>
              <a:t>LHCb</a:t>
            </a:r>
            <a:r>
              <a:rPr lang="en-US" sz="2000" dirty="0" smtClean="0"/>
              <a:t> optimum in horizontal was at 104 micros distance. We trimmed step by step close to the maximum, monitoring TCT limits and background, and everything was OK. Then we re-optimize and level as usual. “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21/08/2011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TOTEM &amp; ALFA moving in during stable beams</a:t>
            </a:r>
          </a:p>
          <a:p>
            <a:pPr lvl="1"/>
            <a:r>
              <a:rPr lang="en-US" dirty="0" smtClean="0"/>
              <a:t>Totem: earliest on Monday</a:t>
            </a:r>
          </a:p>
          <a:p>
            <a:pPr lvl="1"/>
            <a:r>
              <a:rPr lang="en-US" dirty="0" smtClean="0"/>
              <a:t>Alpha: on demand, allowed after 6h of stable beams </a:t>
            </a:r>
            <a:r>
              <a:rPr lang="en-US" b="1" dirty="0" smtClean="0">
                <a:solidFill>
                  <a:srgbClr val="FF0000"/>
                </a:solidFill>
              </a:rPr>
              <a:t>-&gt; soon, this fill if possible</a:t>
            </a:r>
          </a:p>
          <a:p>
            <a:r>
              <a:rPr lang="en-US" dirty="0" smtClean="0"/>
              <a:t>‘End of fill’ tight collimators</a:t>
            </a:r>
          </a:p>
          <a:p>
            <a:pPr lvl="1"/>
            <a:r>
              <a:rPr lang="en-US" dirty="0" smtClean="0"/>
              <a:t>After about 10 h of stable beams and during day time </a:t>
            </a:r>
            <a:r>
              <a:rPr lang="en-US" b="1" dirty="0" smtClean="0">
                <a:solidFill>
                  <a:srgbClr val="FF0000"/>
                </a:solidFill>
              </a:rPr>
              <a:t>-&gt; after Alpha, assuming that beams stays in</a:t>
            </a:r>
            <a:endParaRPr lang="en-US" dirty="0" smtClean="0"/>
          </a:p>
          <a:p>
            <a:pPr lvl="1"/>
            <a:r>
              <a:rPr lang="en-US" dirty="0" smtClean="0"/>
              <a:t>In Adjust</a:t>
            </a:r>
          </a:p>
          <a:p>
            <a:r>
              <a:rPr lang="en-US" dirty="0" smtClean="0"/>
              <a:t>Transverse damper set-up at injection for higher bunch intensities</a:t>
            </a:r>
          </a:p>
          <a:p>
            <a:pPr lvl="1"/>
            <a:r>
              <a:rPr lang="en-US" dirty="0" smtClean="0"/>
              <a:t>After Technical Stop</a:t>
            </a:r>
          </a:p>
          <a:p>
            <a:r>
              <a:rPr lang="en-US" dirty="0" smtClean="0"/>
              <a:t>90m optics</a:t>
            </a:r>
          </a:p>
          <a:p>
            <a:pPr lvl="1"/>
            <a:r>
              <a:rPr lang="en-US" dirty="0" smtClean="0"/>
              <a:t>On Tuesday afternoon, before MD period starts Wednesday morning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20/08/2011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50487</TotalTime>
  <Words>331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 20th August</vt:lpstr>
      <vt:lpstr>Other events....preparing for beam</vt:lpstr>
      <vt:lpstr>Fill #2037</vt:lpstr>
      <vt:lpstr>LHCb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2794</cp:revision>
  <dcterms:created xsi:type="dcterms:W3CDTF">2010-07-26T05:43:59Z</dcterms:created>
  <dcterms:modified xsi:type="dcterms:W3CDTF">2011-08-21T07:30:12Z</dcterms:modified>
</cp:coreProperties>
</file>