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"/>
  </p:notesMasterIdLst>
  <p:sldIdLst>
    <p:sldId id="673" r:id="rId2"/>
    <p:sldId id="674" r:id="rId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2" autoAdjust="0"/>
    <p:restoredTop sz="93882" autoAdjust="0"/>
  </p:normalViewPr>
  <p:slideViewPr>
    <p:cSldViewPr>
      <p:cViewPr varScale="1">
        <p:scale>
          <a:sx n="82" d="100"/>
          <a:sy n="82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CE7A-39B3-481F-AB86-8F8950C6EEA6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8/14/2011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13/08 – Sun 14/08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2057400"/>
          </a:xfrm>
        </p:spPr>
        <p:txBody>
          <a:bodyPr/>
          <a:lstStyle/>
          <a:p>
            <a:r>
              <a:rPr lang="en-US" sz="2400" dirty="0" smtClean="0"/>
              <a:t>02:45 Trip of cold compressor in point 8</a:t>
            </a:r>
          </a:p>
          <a:p>
            <a:r>
              <a:rPr lang="en-US" sz="2400" dirty="0" smtClean="0"/>
              <a:t>Cause: sudden variation in the measured value of the rotation speed of the turbine (SEU or failure of the control card) on magnetic bearings leading to a fast stop of the compressor</a:t>
            </a:r>
          </a:p>
          <a:p>
            <a:r>
              <a:rPr lang="en-US" sz="2400" dirty="0" smtClean="0"/>
              <a:t>Morning: diagnosis and attempts to restart the compressor</a:t>
            </a:r>
          </a:p>
          <a:p>
            <a:r>
              <a:rPr lang="en-US" sz="2400" dirty="0" smtClean="0"/>
              <a:t>14:30 intervention of the </a:t>
            </a:r>
            <a:r>
              <a:rPr lang="en-US" sz="2400" dirty="0" err="1" smtClean="0"/>
              <a:t>cryo</a:t>
            </a:r>
            <a:r>
              <a:rPr lang="en-US" sz="2400" dirty="0" smtClean="0"/>
              <a:t> controls team to recalibrate the parameters controlling the rotation and axis of the turbine</a:t>
            </a:r>
          </a:p>
          <a:p>
            <a:r>
              <a:rPr lang="en-US" sz="2400" dirty="0" smtClean="0"/>
              <a:t>17:30 Compressor restarted</a:t>
            </a:r>
          </a:p>
          <a:p>
            <a:r>
              <a:rPr lang="en-US" sz="2400" dirty="0" smtClean="0"/>
              <a:t>00:24 Trip of the compressor (this seems to point to an issue with the controls card more than SEU)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>
              <a:sym typeface="Wingdings" pitchFamily="2" charset="2"/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Experts contacted to see what are the next steps (electronics replacement?, compressor replacement?). Access required likely.</a:t>
            </a:r>
          </a:p>
          <a:p>
            <a:r>
              <a:rPr lang="en-US" sz="2400" dirty="0" smtClean="0"/>
              <a:t>For sure no beam before Tuesday</a:t>
            </a:r>
          </a:p>
          <a:p>
            <a:endParaRPr lang="en-US" sz="2400" dirty="0" smtClean="0"/>
          </a:p>
          <a:p>
            <a:r>
              <a:rPr lang="en-US" sz="2400" dirty="0" smtClean="0"/>
              <a:t>Access request from ATLAS (10 AM)</a:t>
            </a:r>
          </a:p>
          <a:p>
            <a:r>
              <a:rPr lang="en-US" sz="2400" dirty="0" smtClean="0"/>
              <a:t>Measurements in the transfer lines (new optics in TI2)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23825</TotalTime>
  <Words>147</Words>
  <Application>Microsoft Office PowerPoint</Application>
  <PresentationFormat>On-screen Show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LHCpresentations</vt:lpstr>
      <vt:lpstr>Sat 13/08 – Sun 14/08 </vt:lpstr>
      <vt:lpstr>Plans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2095</cp:revision>
  <dcterms:created xsi:type="dcterms:W3CDTF">2010-04-25T23:23:07Z</dcterms:created>
  <dcterms:modified xsi:type="dcterms:W3CDTF">2011-08-14T06:37:58Z</dcterms:modified>
</cp:coreProperties>
</file>